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sldIdLst>
    <p:sldId id="256" r:id="rId2"/>
    <p:sldId id="257" r:id="rId3"/>
    <p:sldId id="258" r:id="rId4"/>
    <p:sldId id="259" r:id="rId5"/>
    <p:sldId id="261" r:id="rId6"/>
    <p:sldId id="262" r:id="rId7"/>
    <p:sldId id="263" r:id="rId8"/>
    <p:sldId id="264" r:id="rId9"/>
    <p:sldId id="265" r:id="rId10"/>
    <p:sldId id="266" r:id="rId11"/>
    <p:sldId id="268" r:id="rId12"/>
    <p:sldId id="269" r:id="rId13"/>
    <p:sldId id="270" r:id="rId14"/>
    <p:sldId id="272" r:id="rId15"/>
    <p:sldId id="273" r:id="rId16"/>
    <p:sldId id="274" r:id="rId17"/>
    <p:sldId id="291"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75"/>
    <p:restoredTop sz="94716"/>
  </p:normalViewPr>
  <p:slideViewPr>
    <p:cSldViewPr snapToGrid="0" showGuides="1">
      <p:cViewPr varScale="1">
        <p:scale>
          <a:sx n="125" d="100"/>
          <a:sy n="125" d="100"/>
        </p:scale>
        <p:origin x="8" y="6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18:43:09.382"/>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21,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76860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21,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971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21,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57008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21,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2504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21,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872398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21,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98873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21,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372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21,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130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21,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1647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21,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288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21,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3977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21,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90877119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07" r:id="rId7"/>
    <p:sldLayoutId id="2147483708" r:id="rId8"/>
    <p:sldLayoutId id="2147483709" r:id="rId9"/>
    <p:sldLayoutId id="2147483710" r:id="rId10"/>
    <p:sldLayoutId id="2147483717"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342306-C49E-412B-A56A-67DBDDD05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8FB2A1-48D4-1223-8328-B58602FE2956}"/>
              </a:ext>
            </a:extLst>
          </p:cNvPr>
          <p:cNvPicPr>
            <a:picLocks noChangeAspect="1"/>
          </p:cNvPicPr>
          <p:nvPr/>
        </p:nvPicPr>
        <p:blipFill rotWithShape="1">
          <a:blip r:embed="rId2"/>
          <a:srcRect t="7704" b="459"/>
          <a:stretch/>
        </p:blipFill>
        <p:spPr>
          <a:xfrm>
            <a:off x="-1" y="10"/>
            <a:ext cx="12192000" cy="6857991"/>
          </a:xfrm>
          <a:custGeom>
            <a:avLst/>
            <a:gdLst/>
            <a:ahLst/>
            <a:cxnLst/>
            <a:rect l="l" t="t" r="r" b="b"/>
            <a:pathLst>
              <a:path w="12192000" h="6858001">
                <a:moveTo>
                  <a:pt x="424170" y="5138037"/>
                </a:moveTo>
                <a:cubicBezTo>
                  <a:pt x="420631" y="5139454"/>
                  <a:pt x="416160" y="5142711"/>
                  <a:pt x="409816" y="5148812"/>
                </a:cubicBezTo>
                <a:cubicBezTo>
                  <a:pt x="384513" y="5138857"/>
                  <a:pt x="376759" y="5150303"/>
                  <a:pt x="338986" y="5151800"/>
                </a:cubicBezTo>
                <a:cubicBezTo>
                  <a:pt x="325123" y="5143154"/>
                  <a:pt x="312164" y="5144939"/>
                  <a:pt x="298810" y="5149975"/>
                </a:cubicBezTo>
                <a:cubicBezTo>
                  <a:pt x="263615" y="5143861"/>
                  <a:pt x="229134" y="5149769"/>
                  <a:pt x="188339" y="5148846"/>
                </a:cubicBezTo>
                <a:cubicBezTo>
                  <a:pt x="146705" y="5135892"/>
                  <a:pt x="120710" y="5151713"/>
                  <a:pt x="77129" y="5150650"/>
                </a:cubicBezTo>
                <a:cubicBezTo>
                  <a:pt x="38418" y="5128290"/>
                  <a:pt x="43948" y="5173219"/>
                  <a:pt x="8098" y="5168295"/>
                </a:cubicBezTo>
                <a:lnTo>
                  <a:pt x="1" y="5165746"/>
                </a:lnTo>
                <a:lnTo>
                  <a:pt x="1" y="6858000"/>
                </a:lnTo>
                <a:lnTo>
                  <a:pt x="10232860" y="6858000"/>
                </a:lnTo>
                <a:lnTo>
                  <a:pt x="10220407" y="6835765"/>
                </a:lnTo>
                <a:cubicBezTo>
                  <a:pt x="10182003" y="6791243"/>
                  <a:pt x="10087600" y="6802565"/>
                  <a:pt x="10022026" y="6757762"/>
                </a:cubicBezTo>
                <a:cubicBezTo>
                  <a:pt x="9975094" y="6742036"/>
                  <a:pt x="9890498" y="6761609"/>
                  <a:pt x="9882203" y="6723651"/>
                </a:cubicBezTo>
                <a:cubicBezTo>
                  <a:pt x="9854598" y="6741435"/>
                  <a:pt x="9842217" y="6703212"/>
                  <a:pt x="9818566" y="6696063"/>
                </a:cubicBezTo>
                <a:cubicBezTo>
                  <a:pt x="9795728" y="6706492"/>
                  <a:pt x="9788960" y="6693053"/>
                  <a:pt x="9771904" y="6687476"/>
                </a:cubicBezTo>
                <a:cubicBezTo>
                  <a:pt x="9761819" y="6694575"/>
                  <a:pt x="9746945" y="6691639"/>
                  <a:pt x="9744274" y="6680895"/>
                </a:cubicBezTo>
                <a:cubicBezTo>
                  <a:pt x="9757100" y="6659288"/>
                  <a:pt x="9702280" y="6661999"/>
                  <a:pt x="9702272" y="6645623"/>
                </a:cubicBezTo>
                <a:cubicBezTo>
                  <a:pt x="9672878" y="6637308"/>
                  <a:pt x="9536850" y="6635434"/>
                  <a:pt x="9520815" y="6606549"/>
                </a:cubicBezTo>
                <a:cubicBezTo>
                  <a:pt x="9462694" y="6584419"/>
                  <a:pt x="9364629" y="6609780"/>
                  <a:pt x="9338854" y="6604752"/>
                </a:cubicBezTo>
                <a:cubicBezTo>
                  <a:pt x="9301826" y="6646470"/>
                  <a:pt x="9206253" y="6504340"/>
                  <a:pt x="9096712" y="6483405"/>
                </a:cubicBezTo>
                <a:cubicBezTo>
                  <a:pt x="9080776" y="6485371"/>
                  <a:pt x="9072854" y="6483990"/>
                  <a:pt x="9071445" y="6472839"/>
                </a:cubicBezTo>
                <a:cubicBezTo>
                  <a:pt x="9037733" y="6465416"/>
                  <a:pt x="9013244" y="6434113"/>
                  <a:pt x="8985766" y="6442932"/>
                </a:cubicBezTo>
                <a:cubicBezTo>
                  <a:pt x="8957782" y="6428350"/>
                  <a:pt x="8922645" y="6396528"/>
                  <a:pt x="8903538" y="6385345"/>
                </a:cubicBezTo>
                <a:lnTo>
                  <a:pt x="8874169" y="6368574"/>
                </a:lnTo>
                <a:lnTo>
                  <a:pt x="8861902" y="6365959"/>
                </a:lnTo>
                <a:lnTo>
                  <a:pt x="8853873" y="6369328"/>
                </a:lnTo>
                <a:lnTo>
                  <a:pt x="8834271" y="6361166"/>
                </a:lnTo>
                <a:cubicBezTo>
                  <a:pt x="8817275" y="6357159"/>
                  <a:pt x="8768811" y="6350946"/>
                  <a:pt x="8751898" y="6345286"/>
                </a:cubicBezTo>
                <a:cubicBezTo>
                  <a:pt x="8748776" y="6336482"/>
                  <a:pt x="8742014" y="6330840"/>
                  <a:pt x="8732794" y="6327212"/>
                </a:cubicBezTo>
                <a:lnTo>
                  <a:pt x="8711457" y="6323423"/>
                </a:lnTo>
                <a:lnTo>
                  <a:pt x="8698945" y="6311035"/>
                </a:lnTo>
                <a:cubicBezTo>
                  <a:pt x="8693307" y="6308234"/>
                  <a:pt x="8686288" y="6307695"/>
                  <a:pt x="8676966" y="6311045"/>
                </a:cubicBezTo>
                <a:cubicBezTo>
                  <a:pt x="8659160" y="6306470"/>
                  <a:pt x="8609036" y="6288869"/>
                  <a:pt x="8592109" y="6283578"/>
                </a:cubicBezTo>
                <a:lnTo>
                  <a:pt x="8575406" y="6279301"/>
                </a:lnTo>
                <a:lnTo>
                  <a:pt x="8567743" y="6271333"/>
                </a:lnTo>
                <a:cubicBezTo>
                  <a:pt x="8560971" y="6265479"/>
                  <a:pt x="8553359" y="6261637"/>
                  <a:pt x="8544105" y="6262067"/>
                </a:cubicBezTo>
                <a:lnTo>
                  <a:pt x="8534981" y="6264544"/>
                </a:lnTo>
                <a:cubicBezTo>
                  <a:pt x="8534770" y="6263238"/>
                  <a:pt x="8534558" y="6261934"/>
                  <a:pt x="8534347" y="6260628"/>
                </a:cubicBezTo>
                <a:cubicBezTo>
                  <a:pt x="8534165" y="6254552"/>
                  <a:pt x="8531548" y="6248727"/>
                  <a:pt x="8502329" y="6245007"/>
                </a:cubicBezTo>
                <a:cubicBezTo>
                  <a:pt x="8484064" y="6230757"/>
                  <a:pt x="8460296" y="6219075"/>
                  <a:pt x="8433327" y="6211089"/>
                </a:cubicBezTo>
                <a:cubicBezTo>
                  <a:pt x="8427709" y="6216009"/>
                  <a:pt x="8420390" y="6205541"/>
                  <a:pt x="8415974" y="6202794"/>
                </a:cubicBezTo>
                <a:cubicBezTo>
                  <a:pt x="8414286" y="6206457"/>
                  <a:pt x="8402161" y="6205639"/>
                  <a:pt x="8399490" y="6201686"/>
                </a:cubicBezTo>
                <a:cubicBezTo>
                  <a:pt x="8320765" y="6169327"/>
                  <a:pt x="8353074" y="6214472"/>
                  <a:pt x="8311484" y="6182351"/>
                </a:cubicBezTo>
                <a:cubicBezTo>
                  <a:pt x="8303469" y="6179348"/>
                  <a:pt x="8296282" y="6179741"/>
                  <a:pt x="8289612" y="6181576"/>
                </a:cubicBezTo>
                <a:lnTo>
                  <a:pt x="8279273" y="6185905"/>
                </a:lnTo>
                <a:lnTo>
                  <a:pt x="8247464" y="6169167"/>
                </a:lnTo>
                <a:cubicBezTo>
                  <a:pt x="8231409" y="6162506"/>
                  <a:pt x="8214145" y="6156986"/>
                  <a:pt x="8196077" y="6152768"/>
                </a:cubicBezTo>
                <a:cubicBezTo>
                  <a:pt x="8190058" y="6159824"/>
                  <a:pt x="8178350" y="6146423"/>
                  <a:pt x="8172107" y="6143116"/>
                </a:cubicBezTo>
                <a:cubicBezTo>
                  <a:pt x="8170795" y="6148161"/>
                  <a:pt x="8155185" y="6148083"/>
                  <a:pt x="8150882" y="6143014"/>
                </a:cubicBezTo>
                <a:cubicBezTo>
                  <a:pt x="8043325" y="6106278"/>
                  <a:pt x="8094757" y="6164012"/>
                  <a:pt x="8034498" y="6124492"/>
                </a:cubicBezTo>
                <a:cubicBezTo>
                  <a:pt x="8023614" y="6121142"/>
                  <a:pt x="8014563" y="6122270"/>
                  <a:pt x="8006497" y="6125284"/>
                </a:cubicBezTo>
                <a:lnTo>
                  <a:pt x="7991273" y="6133623"/>
                </a:lnTo>
                <a:lnTo>
                  <a:pt x="7982265" y="6128245"/>
                </a:lnTo>
                <a:cubicBezTo>
                  <a:pt x="7944891" y="6121713"/>
                  <a:pt x="7931226" y="6130583"/>
                  <a:pt x="7912085" y="6116164"/>
                </a:cubicBezTo>
                <a:cubicBezTo>
                  <a:pt x="7878698" y="6108552"/>
                  <a:pt x="7840370" y="6103928"/>
                  <a:pt x="7810187" y="6096690"/>
                </a:cubicBezTo>
                <a:cubicBezTo>
                  <a:pt x="7796246" y="6076752"/>
                  <a:pt x="7753799" y="6081964"/>
                  <a:pt x="7730989" y="6072734"/>
                </a:cubicBezTo>
                <a:cubicBezTo>
                  <a:pt x="7721214" y="6064442"/>
                  <a:pt x="7713300" y="6061979"/>
                  <a:pt x="7700459" y="6067006"/>
                </a:cubicBezTo>
                <a:cubicBezTo>
                  <a:pt x="7655845" y="6027129"/>
                  <a:pt x="7669185" y="6060343"/>
                  <a:pt x="7623221" y="6040209"/>
                </a:cubicBezTo>
                <a:cubicBezTo>
                  <a:pt x="7584174" y="6020582"/>
                  <a:pt x="7538418" y="6004445"/>
                  <a:pt x="7505047" y="5967561"/>
                </a:cubicBezTo>
                <a:cubicBezTo>
                  <a:pt x="7499654" y="5957788"/>
                  <a:pt x="7482081" y="5951500"/>
                  <a:pt x="7465796" y="5953517"/>
                </a:cubicBezTo>
                <a:cubicBezTo>
                  <a:pt x="7462992" y="5953864"/>
                  <a:pt x="7460335" y="5954450"/>
                  <a:pt x="7457905" y="5955255"/>
                </a:cubicBezTo>
                <a:cubicBezTo>
                  <a:pt x="7438909" y="5929939"/>
                  <a:pt x="7419483" y="5937312"/>
                  <a:pt x="7412223" y="5921118"/>
                </a:cubicBezTo>
                <a:cubicBezTo>
                  <a:pt x="7372805" y="5907834"/>
                  <a:pt x="7334821" y="5915363"/>
                  <a:pt x="7327761" y="5901038"/>
                </a:cubicBezTo>
                <a:cubicBezTo>
                  <a:pt x="7306340" y="5897895"/>
                  <a:pt x="7272477" y="5906823"/>
                  <a:pt x="7261184" y="5890673"/>
                </a:cubicBezTo>
                <a:cubicBezTo>
                  <a:pt x="7255248" y="5901086"/>
                  <a:pt x="7239803" y="5877939"/>
                  <a:pt x="7225085" y="5882795"/>
                </a:cubicBezTo>
                <a:cubicBezTo>
                  <a:pt x="7214264" y="5887405"/>
                  <a:pt x="7207054" y="5881458"/>
                  <a:pt x="7197451" y="5879354"/>
                </a:cubicBezTo>
                <a:cubicBezTo>
                  <a:pt x="7183450" y="5882063"/>
                  <a:pt x="7143816" y="5866354"/>
                  <a:pt x="7134462" y="5858264"/>
                </a:cubicBezTo>
                <a:cubicBezTo>
                  <a:pt x="7113779" y="5832126"/>
                  <a:pt x="7050656" y="5838460"/>
                  <a:pt x="7033126" y="5818152"/>
                </a:cubicBezTo>
                <a:cubicBezTo>
                  <a:pt x="7025879" y="5814394"/>
                  <a:pt x="7018444" y="5812123"/>
                  <a:pt x="7010931" y="5810784"/>
                </a:cubicBezTo>
                <a:lnTo>
                  <a:pt x="6965772" y="5809570"/>
                </a:lnTo>
                <a:cubicBezTo>
                  <a:pt x="6958379" y="5809773"/>
                  <a:pt x="6951122" y="5809811"/>
                  <a:pt x="6944112" y="5809138"/>
                </a:cubicBezTo>
                <a:cubicBezTo>
                  <a:pt x="6958919" y="5787231"/>
                  <a:pt x="6886934" y="5799790"/>
                  <a:pt x="6910662" y="5784032"/>
                </a:cubicBezTo>
                <a:cubicBezTo>
                  <a:pt x="6874725" y="5776519"/>
                  <a:pt x="6864413" y="5762624"/>
                  <a:pt x="6827210" y="5751855"/>
                </a:cubicBezTo>
                <a:lnTo>
                  <a:pt x="6687442" y="5719421"/>
                </a:lnTo>
                <a:cubicBezTo>
                  <a:pt x="6635980" y="5699070"/>
                  <a:pt x="6610828" y="5697607"/>
                  <a:pt x="6564352" y="5686060"/>
                </a:cubicBezTo>
                <a:cubicBezTo>
                  <a:pt x="6528033" y="5637185"/>
                  <a:pt x="6494010" y="5648754"/>
                  <a:pt x="6467880" y="5616169"/>
                </a:cubicBezTo>
                <a:cubicBezTo>
                  <a:pt x="6416367" y="5601837"/>
                  <a:pt x="6419822" y="5586932"/>
                  <a:pt x="6362159" y="5586807"/>
                </a:cubicBezTo>
                <a:lnTo>
                  <a:pt x="6310657" y="5553477"/>
                </a:lnTo>
                <a:cubicBezTo>
                  <a:pt x="6299083" y="5546856"/>
                  <a:pt x="6295885" y="5548752"/>
                  <a:pt x="6292713" y="5547078"/>
                </a:cubicBezTo>
                <a:lnTo>
                  <a:pt x="6291623" y="5543429"/>
                </a:lnTo>
                <a:lnTo>
                  <a:pt x="6281704" y="5538282"/>
                </a:lnTo>
                <a:lnTo>
                  <a:pt x="6264107" y="5526263"/>
                </a:lnTo>
                <a:lnTo>
                  <a:pt x="6258989" y="5525777"/>
                </a:lnTo>
                <a:lnTo>
                  <a:pt x="6229603" y="5510395"/>
                </a:lnTo>
                <a:lnTo>
                  <a:pt x="6228332" y="5511020"/>
                </a:lnTo>
                <a:cubicBezTo>
                  <a:pt x="6224808" y="5512072"/>
                  <a:pt x="6220944" y="5512187"/>
                  <a:pt x="6216260" y="5510345"/>
                </a:cubicBezTo>
                <a:cubicBezTo>
                  <a:pt x="6210740" y="5525445"/>
                  <a:pt x="6208492" y="5513908"/>
                  <a:pt x="6195167" y="5507142"/>
                </a:cubicBezTo>
                <a:cubicBezTo>
                  <a:pt x="6176634" y="5504447"/>
                  <a:pt x="6121193" y="5496797"/>
                  <a:pt x="6105064" y="5494176"/>
                </a:cubicBezTo>
                <a:lnTo>
                  <a:pt x="6098392" y="5491417"/>
                </a:lnTo>
                <a:lnTo>
                  <a:pt x="6098057" y="5491548"/>
                </a:lnTo>
                <a:cubicBezTo>
                  <a:pt x="6096177" y="5491345"/>
                  <a:pt x="6093821" y="5490586"/>
                  <a:pt x="6090617" y="5489007"/>
                </a:cubicBezTo>
                <a:lnTo>
                  <a:pt x="6086227" y="5486388"/>
                </a:lnTo>
                <a:lnTo>
                  <a:pt x="6073282" y="5481036"/>
                </a:lnTo>
                <a:lnTo>
                  <a:pt x="6067488" y="5480426"/>
                </a:lnTo>
                <a:cubicBezTo>
                  <a:pt x="6040063" y="5480093"/>
                  <a:pt x="5951728" y="5481604"/>
                  <a:pt x="5908730" y="5479037"/>
                </a:cubicBezTo>
                <a:cubicBezTo>
                  <a:pt x="5872265" y="5473380"/>
                  <a:pt x="5839094" y="5474990"/>
                  <a:pt x="5809501" y="5465027"/>
                </a:cubicBezTo>
                <a:cubicBezTo>
                  <a:pt x="5795691" y="5468278"/>
                  <a:pt x="5783378" y="5468468"/>
                  <a:pt x="5773910" y="5458581"/>
                </a:cubicBezTo>
                <a:cubicBezTo>
                  <a:pt x="5739320" y="5455590"/>
                  <a:pt x="5728309" y="5465623"/>
                  <a:pt x="5708984" y="5453146"/>
                </a:cubicBezTo>
                <a:cubicBezTo>
                  <a:pt x="5685394" y="5468413"/>
                  <a:pt x="5685992" y="5461186"/>
                  <a:pt x="5678327" y="5454412"/>
                </a:cubicBezTo>
                <a:lnTo>
                  <a:pt x="5677140" y="5453823"/>
                </a:lnTo>
                <a:lnTo>
                  <a:pt x="5673887" y="5456023"/>
                </a:lnTo>
                <a:lnTo>
                  <a:pt x="5668198" y="5456346"/>
                </a:lnTo>
                <a:lnTo>
                  <a:pt x="5653664" y="5453106"/>
                </a:lnTo>
                <a:lnTo>
                  <a:pt x="5648366" y="5451209"/>
                </a:lnTo>
                <a:cubicBezTo>
                  <a:pt x="5644655" y="5450154"/>
                  <a:pt x="5642109" y="5449779"/>
                  <a:pt x="5640260" y="5449878"/>
                </a:cubicBezTo>
                <a:lnTo>
                  <a:pt x="5640006" y="5450061"/>
                </a:lnTo>
                <a:lnTo>
                  <a:pt x="5632515" y="5448391"/>
                </a:lnTo>
                <a:cubicBezTo>
                  <a:pt x="5619998" y="5445077"/>
                  <a:pt x="5607933" y="5441385"/>
                  <a:pt x="5596539" y="5437486"/>
                </a:cubicBezTo>
                <a:cubicBezTo>
                  <a:pt x="5583544" y="5447920"/>
                  <a:pt x="5543214" y="5426318"/>
                  <a:pt x="5542416" y="5449938"/>
                </a:cubicBezTo>
                <a:cubicBezTo>
                  <a:pt x="5526882" y="5445355"/>
                  <a:pt x="5519529" y="5434267"/>
                  <a:pt x="5521246" y="5450133"/>
                </a:cubicBezTo>
                <a:cubicBezTo>
                  <a:pt x="5516029" y="5449054"/>
                  <a:pt x="5512471" y="5449786"/>
                  <a:pt x="5509658" y="5451392"/>
                </a:cubicBezTo>
                <a:lnTo>
                  <a:pt x="5508753" y="5452216"/>
                </a:lnTo>
                <a:lnTo>
                  <a:pt x="5469291" y="5441993"/>
                </a:lnTo>
                <a:lnTo>
                  <a:pt x="5447375" y="5432879"/>
                </a:lnTo>
                <a:lnTo>
                  <a:pt x="5435760" y="5429360"/>
                </a:lnTo>
                <a:lnTo>
                  <a:pt x="5433081" y="5425914"/>
                </a:lnTo>
                <a:cubicBezTo>
                  <a:pt x="5429853" y="5423556"/>
                  <a:pt x="5424794" y="5421926"/>
                  <a:pt x="5415630" y="5421963"/>
                </a:cubicBezTo>
                <a:lnTo>
                  <a:pt x="5413399" y="5422434"/>
                </a:lnTo>
                <a:lnTo>
                  <a:pt x="5399853" y="5415736"/>
                </a:lnTo>
                <a:cubicBezTo>
                  <a:pt x="5395637" y="5412982"/>
                  <a:pt x="5392091" y="5409780"/>
                  <a:pt x="5389520" y="5405967"/>
                </a:cubicBezTo>
                <a:cubicBezTo>
                  <a:pt x="5335580" y="5415065"/>
                  <a:pt x="5292600" y="5391357"/>
                  <a:pt x="5237937" y="5385377"/>
                </a:cubicBezTo>
                <a:cubicBezTo>
                  <a:pt x="5207993" y="5376752"/>
                  <a:pt x="5126456" y="5381084"/>
                  <a:pt x="5119496" y="5352643"/>
                </a:cubicBezTo>
                <a:cubicBezTo>
                  <a:pt x="5080107" y="5344358"/>
                  <a:pt x="5054089" y="5342197"/>
                  <a:pt x="5001601" y="5335667"/>
                </a:cubicBezTo>
                <a:cubicBezTo>
                  <a:pt x="4950440" y="5305462"/>
                  <a:pt x="4862311" y="5312335"/>
                  <a:pt x="4801046" y="5292281"/>
                </a:cubicBezTo>
                <a:cubicBezTo>
                  <a:pt x="4760767" y="5309390"/>
                  <a:pt x="4784753" y="5291346"/>
                  <a:pt x="4747748" y="5289636"/>
                </a:cubicBezTo>
                <a:cubicBezTo>
                  <a:pt x="4762748" y="5270206"/>
                  <a:pt x="4701198" y="5294183"/>
                  <a:pt x="4705062" y="5270079"/>
                </a:cubicBezTo>
                <a:cubicBezTo>
                  <a:pt x="4698206" y="5270532"/>
                  <a:pt x="4691442" y="5271728"/>
                  <a:pt x="4684625" y="5273113"/>
                </a:cubicBezTo>
                <a:lnTo>
                  <a:pt x="4681053" y="5273825"/>
                </a:lnTo>
                <a:lnTo>
                  <a:pt x="4667771" y="5272561"/>
                </a:lnTo>
                <a:lnTo>
                  <a:pt x="4662767" y="5277347"/>
                </a:lnTo>
                <a:lnTo>
                  <a:pt x="4641874" y="5279132"/>
                </a:lnTo>
                <a:cubicBezTo>
                  <a:pt x="4634243" y="5279004"/>
                  <a:pt x="4626260" y="5277939"/>
                  <a:pt x="4617779" y="5275371"/>
                </a:cubicBezTo>
                <a:cubicBezTo>
                  <a:pt x="4598555" y="5262359"/>
                  <a:pt x="4562195" y="5268321"/>
                  <a:pt x="4532041" y="5262571"/>
                </a:cubicBezTo>
                <a:lnTo>
                  <a:pt x="4518829" y="5257331"/>
                </a:lnTo>
                <a:lnTo>
                  <a:pt x="4472184" y="5254623"/>
                </a:lnTo>
                <a:cubicBezTo>
                  <a:pt x="4459012" y="5253412"/>
                  <a:pt x="4445463" y="5251669"/>
                  <a:pt x="4431409" y="5248968"/>
                </a:cubicBezTo>
                <a:lnTo>
                  <a:pt x="4405730" y="5242275"/>
                </a:lnTo>
                <a:lnTo>
                  <a:pt x="4398381" y="5243052"/>
                </a:lnTo>
                <a:cubicBezTo>
                  <a:pt x="4386449" y="5240842"/>
                  <a:pt x="4372252" y="5231428"/>
                  <a:pt x="4371649" y="5239888"/>
                </a:cubicBezTo>
                <a:lnTo>
                  <a:pt x="4358886" y="5234795"/>
                </a:lnTo>
                <a:lnTo>
                  <a:pt x="4343991" y="5239146"/>
                </a:lnTo>
                <a:cubicBezTo>
                  <a:pt x="4342160" y="5240427"/>
                  <a:pt x="4340669" y="5241867"/>
                  <a:pt x="4339562" y="5243414"/>
                </a:cubicBezTo>
                <a:lnTo>
                  <a:pt x="4321286" y="5238121"/>
                </a:lnTo>
                <a:lnTo>
                  <a:pt x="4304714" y="5240253"/>
                </a:lnTo>
                <a:lnTo>
                  <a:pt x="4292026" y="5234939"/>
                </a:lnTo>
                <a:lnTo>
                  <a:pt x="4286278" y="5234703"/>
                </a:lnTo>
                <a:lnTo>
                  <a:pt x="4271843" y="5234718"/>
                </a:lnTo>
                <a:cubicBezTo>
                  <a:pt x="4264335" y="5235163"/>
                  <a:pt x="4255896" y="5235803"/>
                  <a:pt x="4246654" y="5235901"/>
                </a:cubicBezTo>
                <a:lnTo>
                  <a:pt x="4239016" y="5235376"/>
                </a:lnTo>
                <a:lnTo>
                  <a:pt x="4220827" y="5240574"/>
                </a:lnTo>
                <a:cubicBezTo>
                  <a:pt x="4207542" y="5244578"/>
                  <a:pt x="4197250" y="5247055"/>
                  <a:pt x="4187718" y="5242092"/>
                </a:cubicBezTo>
                <a:cubicBezTo>
                  <a:pt x="4168223" y="5246878"/>
                  <a:pt x="4150621" y="5266466"/>
                  <a:pt x="4126557" y="5256449"/>
                </a:cubicBezTo>
                <a:cubicBezTo>
                  <a:pt x="4131887" y="5267539"/>
                  <a:pt x="4097973" y="5252921"/>
                  <a:pt x="4091247" y="5262278"/>
                </a:cubicBezTo>
                <a:cubicBezTo>
                  <a:pt x="4087295" y="5270061"/>
                  <a:pt x="4076085" y="5267439"/>
                  <a:pt x="4066683" y="5268982"/>
                </a:cubicBezTo>
                <a:cubicBezTo>
                  <a:pt x="4058472" y="5276231"/>
                  <a:pt x="4012988" y="5276524"/>
                  <a:pt x="3998089" y="5272801"/>
                </a:cubicBezTo>
                <a:cubicBezTo>
                  <a:pt x="3957293" y="5257428"/>
                  <a:pt x="3914679" y="5285025"/>
                  <a:pt x="3881853" y="5273593"/>
                </a:cubicBezTo>
                <a:cubicBezTo>
                  <a:pt x="3872698" y="5272881"/>
                  <a:pt x="3864806" y="5273518"/>
                  <a:pt x="3857744" y="5274992"/>
                </a:cubicBezTo>
                <a:lnTo>
                  <a:pt x="3839551" y="5281090"/>
                </a:lnTo>
                <a:lnTo>
                  <a:pt x="3837537" y="5286771"/>
                </a:lnTo>
                <a:lnTo>
                  <a:pt x="3824683" y="5288326"/>
                </a:lnTo>
                <a:lnTo>
                  <a:pt x="3821794" y="5289763"/>
                </a:lnTo>
                <a:cubicBezTo>
                  <a:pt x="3816288" y="5292529"/>
                  <a:pt x="3810733" y="5295104"/>
                  <a:pt x="3804690" y="5296977"/>
                </a:cubicBezTo>
                <a:cubicBezTo>
                  <a:pt x="3795266" y="5272832"/>
                  <a:pt x="3751743" y="5308922"/>
                  <a:pt x="3755041" y="5286973"/>
                </a:cubicBezTo>
                <a:cubicBezTo>
                  <a:pt x="3720203" y="5293060"/>
                  <a:pt x="3732482" y="5270571"/>
                  <a:pt x="3704762" y="5295563"/>
                </a:cubicBezTo>
                <a:cubicBezTo>
                  <a:pt x="3637817" y="5288966"/>
                  <a:pt x="3560727" y="5314057"/>
                  <a:pt x="3497584" y="5295519"/>
                </a:cubicBezTo>
                <a:cubicBezTo>
                  <a:pt x="3511130" y="5304942"/>
                  <a:pt x="3477973" y="5318025"/>
                  <a:pt x="3458496" y="5316179"/>
                </a:cubicBezTo>
                <a:cubicBezTo>
                  <a:pt x="3417933" y="5316399"/>
                  <a:pt x="3316199" y="5298099"/>
                  <a:pt x="3254204" y="5296839"/>
                </a:cubicBezTo>
                <a:cubicBezTo>
                  <a:pt x="3200880" y="5302485"/>
                  <a:pt x="3229929" y="5295584"/>
                  <a:pt x="3185377" y="5315679"/>
                </a:cubicBezTo>
                <a:cubicBezTo>
                  <a:pt x="3180970" y="5312524"/>
                  <a:pt x="3144223" y="5310167"/>
                  <a:pt x="3138878" y="5308383"/>
                </a:cubicBezTo>
                <a:lnTo>
                  <a:pt x="3101673" y="5301204"/>
                </a:lnTo>
                <a:lnTo>
                  <a:pt x="3071638" y="5298594"/>
                </a:lnTo>
                <a:cubicBezTo>
                  <a:pt x="3063259" y="5300547"/>
                  <a:pt x="3057747" y="5300029"/>
                  <a:pt x="3053518" y="5298419"/>
                </a:cubicBezTo>
                <a:lnTo>
                  <a:pt x="3049209" y="5295645"/>
                </a:lnTo>
                <a:lnTo>
                  <a:pt x="3011678" y="5290430"/>
                </a:lnTo>
                <a:lnTo>
                  <a:pt x="3007273" y="5291804"/>
                </a:lnTo>
                <a:lnTo>
                  <a:pt x="2969616" y="5289775"/>
                </a:lnTo>
                <a:cubicBezTo>
                  <a:pt x="2967901" y="5291919"/>
                  <a:pt x="2965033" y="5293372"/>
                  <a:pt x="2959671" y="5293419"/>
                </a:cubicBezTo>
                <a:cubicBezTo>
                  <a:pt x="2969778" y="5308421"/>
                  <a:pt x="2957077" y="5299224"/>
                  <a:pt x="2940370" y="5298037"/>
                </a:cubicBezTo>
                <a:cubicBezTo>
                  <a:pt x="2952343" y="5321071"/>
                  <a:pt x="2903756" y="5308593"/>
                  <a:pt x="2897455" y="5321415"/>
                </a:cubicBezTo>
                <a:cubicBezTo>
                  <a:pt x="2884914" y="5320025"/>
                  <a:pt x="2871868" y="5318973"/>
                  <a:pt x="2858612" y="5318386"/>
                </a:cubicBezTo>
                <a:lnTo>
                  <a:pt x="2850847" y="5318336"/>
                </a:lnTo>
                <a:cubicBezTo>
                  <a:pt x="2850802" y="5318412"/>
                  <a:pt x="2850758" y="5318489"/>
                  <a:pt x="2850713" y="5318566"/>
                </a:cubicBezTo>
                <a:cubicBezTo>
                  <a:pt x="2849071" y="5319049"/>
                  <a:pt x="2846535" y="5319218"/>
                  <a:pt x="2842565" y="5318974"/>
                </a:cubicBezTo>
                <a:lnTo>
                  <a:pt x="2836689" y="5318244"/>
                </a:lnTo>
                <a:lnTo>
                  <a:pt x="2821624" y="5318147"/>
                </a:lnTo>
                <a:lnTo>
                  <a:pt x="2816581" y="5319651"/>
                </a:lnTo>
                <a:lnTo>
                  <a:pt x="2814783" y="5322463"/>
                </a:lnTo>
                <a:lnTo>
                  <a:pt x="2813379" y="5322140"/>
                </a:lnTo>
                <a:cubicBezTo>
                  <a:pt x="2802709" y="5317184"/>
                  <a:pt x="2799370" y="5310064"/>
                  <a:pt x="2785957" y="5329779"/>
                </a:cubicBezTo>
                <a:cubicBezTo>
                  <a:pt x="2761532" y="5321742"/>
                  <a:pt x="2756836" y="5333761"/>
                  <a:pt x="2723518" y="5338101"/>
                </a:cubicBezTo>
                <a:cubicBezTo>
                  <a:pt x="2709522" y="5330511"/>
                  <a:pt x="2698336" y="5333270"/>
                  <a:pt x="2687427" y="5339308"/>
                </a:cubicBezTo>
                <a:cubicBezTo>
                  <a:pt x="2654941" y="5335853"/>
                  <a:pt x="2625399" y="5344352"/>
                  <a:pt x="2588930" y="5346504"/>
                </a:cubicBezTo>
                <a:cubicBezTo>
                  <a:pt x="2549402" y="5336705"/>
                  <a:pt x="2529317" y="5354466"/>
                  <a:pt x="2490342" y="5356688"/>
                </a:cubicBezTo>
                <a:cubicBezTo>
                  <a:pt x="2456446" y="5339697"/>
                  <a:pt x="2462590" y="5371614"/>
                  <a:pt x="2442656" y="5378373"/>
                </a:cubicBezTo>
                <a:lnTo>
                  <a:pt x="2437016" y="5378997"/>
                </a:lnTo>
                <a:lnTo>
                  <a:pt x="2422272" y="5376524"/>
                </a:lnTo>
                <a:lnTo>
                  <a:pt x="2416836" y="5374904"/>
                </a:lnTo>
                <a:cubicBezTo>
                  <a:pt x="2413051" y="5374047"/>
                  <a:pt x="2410484" y="5373805"/>
                  <a:pt x="2408651" y="5374002"/>
                </a:cubicBezTo>
                <a:lnTo>
                  <a:pt x="2408415" y="5374199"/>
                </a:lnTo>
                <a:lnTo>
                  <a:pt x="2400815" y="5372924"/>
                </a:lnTo>
                <a:cubicBezTo>
                  <a:pt x="2388069" y="5370271"/>
                  <a:pt x="2375744" y="5367214"/>
                  <a:pt x="2364067" y="5363916"/>
                </a:cubicBezTo>
                <a:cubicBezTo>
                  <a:pt x="2352019" y="5375037"/>
                  <a:pt x="2310029" y="5355562"/>
                  <a:pt x="2311247" y="5379223"/>
                </a:cubicBezTo>
                <a:cubicBezTo>
                  <a:pt x="2295391" y="5375459"/>
                  <a:pt x="2287126" y="5364760"/>
                  <a:pt x="2290188" y="5380535"/>
                </a:cubicBezTo>
                <a:cubicBezTo>
                  <a:pt x="2284902" y="5379730"/>
                  <a:pt x="2281422" y="5380650"/>
                  <a:pt x="2278760" y="5382406"/>
                </a:cubicBezTo>
                <a:lnTo>
                  <a:pt x="2277929" y="5383278"/>
                </a:lnTo>
                <a:lnTo>
                  <a:pt x="2242720" y="5374533"/>
                </a:lnTo>
                <a:lnTo>
                  <a:pt x="2237766" y="5375135"/>
                </a:lnTo>
                <a:lnTo>
                  <a:pt x="2215171" y="5367180"/>
                </a:lnTo>
                <a:lnTo>
                  <a:pt x="2203308" y="5364272"/>
                </a:lnTo>
                <a:lnTo>
                  <a:pt x="2200349" y="5360969"/>
                </a:lnTo>
                <a:cubicBezTo>
                  <a:pt x="2196931" y="5358779"/>
                  <a:pt x="2191757" y="5357418"/>
                  <a:pt x="2182639" y="5357939"/>
                </a:cubicBezTo>
                <a:lnTo>
                  <a:pt x="2180456" y="5358525"/>
                </a:lnTo>
                <a:lnTo>
                  <a:pt x="2166399" y="5352543"/>
                </a:lnTo>
                <a:cubicBezTo>
                  <a:pt x="2161969" y="5350011"/>
                  <a:pt x="2158166" y="5346997"/>
                  <a:pt x="2155279" y="5343320"/>
                </a:cubicBezTo>
                <a:cubicBezTo>
                  <a:pt x="2102354" y="5355262"/>
                  <a:pt x="2057543" y="5333823"/>
                  <a:pt x="2002613" y="5330726"/>
                </a:cubicBezTo>
                <a:cubicBezTo>
                  <a:pt x="1942330" y="5319731"/>
                  <a:pt x="1861746" y="5297679"/>
                  <a:pt x="1821825" y="5291472"/>
                </a:cubicBezTo>
                <a:cubicBezTo>
                  <a:pt x="1803546" y="5286648"/>
                  <a:pt x="1711733" y="5282438"/>
                  <a:pt x="1720721" y="5293484"/>
                </a:cubicBezTo>
                <a:cubicBezTo>
                  <a:pt x="1667212" y="5265981"/>
                  <a:pt x="1633016" y="5281032"/>
                  <a:pt x="1570313" y="5264210"/>
                </a:cubicBezTo>
                <a:cubicBezTo>
                  <a:pt x="1531674" y="5283444"/>
                  <a:pt x="1543422" y="5260603"/>
                  <a:pt x="1506438" y="5260847"/>
                </a:cubicBezTo>
                <a:cubicBezTo>
                  <a:pt x="1485083" y="5258087"/>
                  <a:pt x="1471128" y="5249703"/>
                  <a:pt x="1459837" y="5247653"/>
                </a:cubicBezTo>
                <a:lnTo>
                  <a:pt x="1438689" y="5248553"/>
                </a:lnTo>
                <a:lnTo>
                  <a:pt x="1425361" y="5247991"/>
                </a:lnTo>
                <a:lnTo>
                  <a:pt x="1420783" y="5253040"/>
                </a:lnTo>
                <a:lnTo>
                  <a:pt x="1400135" y="5255927"/>
                </a:lnTo>
                <a:cubicBezTo>
                  <a:pt x="1373565" y="5253054"/>
                  <a:pt x="1296003" y="5240364"/>
                  <a:pt x="1261360" y="5235803"/>
                </a:cubicBezTo>
                <a:cubicBezTo>
                  <a:pt x="1248435" y="5229929"/>
                  <a:pt x="1203652" y="5223011"/>
                  <a:pt x="1192275" y="5228564"/>
                </a:cubicBezTo>
                <a:cubicBezTo>
                  <a:pt x="1182340" y="5228536"/>
                  <a:pt x="1172533" y="5224286"/>
                  <a:pt x="1165093" y="5231015"/>
                </a:cubicBezTo>
                <a:cubicBezTo>
                  <a:pt x="1154213" y="5238795"/>
                  <a:pt x="1127605" y="5219618"/>
                  <a:pt x="1127765" y="5230940"/>
                </a:cubicBezTo>
                <a:cubicBezTo>
                  <a:pt x="1108724" y="5217668"/>
                  <a:pt x="1082488" y="5233396"/>
                  <a:pt x="1061159" y="5234834"/>
                </a:cubicBezTo>
                <a:cubicBezTo>
                  <a:pt x="1046983" y="5222442"/>
                  <a:pt x="1016217" y="5237680"/>
                  <a:pt x="972937" y="5233065"/>
                </a:cubicBezTo>
                <a:cubicBezTo>
                  <a:pt x="939888" y="5228513"/>
                  <a:pt x="905779" y="5219380"/>
                  <a:pt x="862867" y="5207522"/>
                </a:cubicBezTo>
                <a:cubicBezTo>
                  <a:pt x="812436" y="5178795"/>
                  <a:pt x="761812" y="5172745"/>
                  <a:pt x="715464" y="5161912"/>
                </a:cubicBezTo>
                <a:cubicBezTo>
                  <a:pt x="662499" y="5152035"/>
                  <a:pt x="692593" y="5181401"/>
                  <a:pt x="630248" y="5152128"/>
                </a:cubicBezTo>
                <a:cubicBezTo>
                  <a:pt x="621180" y="5159682"/>
                  <a:pt x="612603" y="5158955"/>
                  <a:pt x="599181" y="5152969"/>
                </a:cubicBezTo>
                <a:cubicBezTo>
                  <a:pt x="573307" y="5148806"/>
                  <a:pt x="570686" y="5170495"/>
                  <a:pt x="547181" y="5154111"/>
                </a:cubicBezTo>
                <a:cubicBezTo>
                  <a:pt x="549410" y="5166246"/>
                  <a:pt x="496844" y="5152022"/>
                  <a:pt x="506290" y="5165583"/>
                </a:cubicBezTo>
                <a:cubicBezTo>
                  <a:pt x="485788" y="5162904"/>
                  <a:pt x="440249" y="5140832"/>
                  <a:pt x="424170" y="5138037"/>
                </a:cubicBezTo>
                <a:close/>
                <a:moveTo>
                  <a:pt x="0" y="1"/>
                </a:moveTo>
                <a:lnTo>
                  <a:pt x="8566207" y="1"/>
                </a:lnTo>
                <a:lnTo>
                  <a:pt x="8580495" y="6325"/>
                </a:lnTo>
                <a:cubicBezTo>
                  <a:pt x="8596450" y="-2564"/>
                  <a:pt x="8595265" y="32752"/>
                  <a:pt x="8623441" y="22251"/>
                </a:cubicBezTo>
                <a:cubicBezTo>
                  <a:pt x="8636141" y="23328"/>
                  <a:pt x="8634367" y="8204"/>
                  <a:pt x="8656693" y="12785"/>
                </a:cubicBezTo>
                <a:cubicBezTo>
                  <a:pt x="8700150" y="13"/>
                  <a:pt x="8728803" y="25903"/>
                  <a:pt x="8760926" y="28552"/>
                </a:cubicBezTo>
                <a:cubicBezTo>
                  <a:pt x="8796379" y="33892"/>
                  <a:pt x="8767843" y="35157"/>
                  <a:pt x="8818432" y="25135"/>
                </a:cubicBezTo>
                <a:cubicBezTo>
                  <a:pt x="8835233" y="31594"/>
                  <a:pt x="8854495" y="41940"/>
                  <a:pt x="8865264" y="49656"/>
                </a:cubicBezTo>
                <a:cubicBezTo>
                  <a:pt x="8857890" y="60263"/>
                  <a:pt x="8895296" y="61476"/>
                  <a:pt x="8883048" y="71429"/>
                </a:cubicBezTo>
                <a:cubicBezTo>
                  <a:pt x="8889978" y="84293"/>
                  <a:pt x="8901886" y="68582"/>
                  <a:pt x="8909255" y="80078"/>
                </a:cubicBezTo>
                <a:cubicBezTo>
                  <a:pt x="8919916" y="81887"/>
                  <a:pt x="8934174" y="78230"/>
                  <a:pt x="8947015" y="82283"/>
                </a:cubicBezTo>
                <a:cubicBezTo>
                  <a:pt x="8966581" y="79993"/>
                  <a:pt x="8965299" y="92691"/>
                  <a:pt x="8986296" y="104392"/>
                </a:cubicBezTo>
                <a:cubicBezTo>
                  <a:pt x="8998619" y="100189"/>
                  <a:pt x="9005185" y="105378"/>
                  <a:pt x="9010342" y="113680"/>
                </a:cubicBezTo>
                <a:cubicBezTo>
                  <a:pt x="9033677" y="117644"/>
                  <a:pt x="9050566" y="132521"/>
                  <a:pt x="9074515" y="142811"/>
                </a:cubicBezTo>
                <a:cubicBezTo>
                  <a:pt x="9104989" y="142213"/>
                  <a:pt x="9112015" y="163935"/>
                  <a:pt x="9137640" y="174857"/>
                </a:cubicBezTo>
                <a:cubicBezTo>
                  <a:pt x="9156929" y="185799"/>
                  <a:pt x="9176414" y="202560"/>
                  <a:pt x="9190250" y="208462"/>
                </a:cubicBezTo>
                <a:lnTo>
                  <a:pt x="9220655" y="210269"/>
                </a:lnTo>
                <a:cubicBezTo>
                  <a:pt x="9224695" y="223750"/>
                  <a:pt x="9260439" y="214336"/>
                  <a:pt x="9250811" y="236979"/>
                </a:cubicBezTo>
                <a:cubicBezTo>
                  <a:pt x="9262973" y="236901"/>
                  <a:pt x="9272562" y="228397"/>
                  <a:pt x="9264615" y="242987"/>
                </a:cubicBezTo>
                <a:cubicBezTo>
                  <a:pt x="9268503" y="243398"/>
                  <a:pt x="9270522" y="245072"/>
                  <a:pt x="9271677" y="247371"/>
                </a:cubicBezTo>
                <a:cubicBezTo>
                  <a:pt x="9277419" y="248183"/>
                  <a:pt x="9288867" y="248375"/>
                  <a:pt x="9299065" y="247855"/>
                </a:cubicBezTo>
                <a:lnTo>
                  <a:pt x="9332868" y="244249"/>
                </a:lnTo>
                <a:cubicBezTo>
                  <a:pt x="9336002" y="242898"/>
                  <a:pt x="9340020" y="242743"/>
                  <a:pt x="9346015" y="245298"/>
                </a:cubicBezTo>
                <a:lnTo>
                  <a:pt x="9347277" y="246358"/>
                </a:lnTo>
                <a:lnTo>
                  <a:pt x="9387287" y="236666"/>
                </a:lnTo>
                <a:cubicBezTo>
                  <a:pt x="9391235" y="235211"/>
                  <a:pt x="9412590" y="236679"/>
                  <a:pt x="9415916" y="233766"/>
                </a:cubicBezTo>
                <a:cubicBezTo>
                  <a:pt x="9447394" y="257241"/>
                  <a:pt x="9471660" y="239495"/>
                  <a:pt x="9510093" y="248856"/>
                </a:cubicBezTo>
                <a:cubicBezTo>
                  <a:pt x="9555096" y="251770"/>
                  <a:pt x="9610638" y="251812"/>
                  <a:pt x="9640041" y="254782"/>
                </a:cubicBezTo>
                <a:cubicBezTo>
                  <a:pt x="9694482" y="260083"/>
                  <a:pt x="9729092" y="265495"/>
                  <a:pt x="9762595" y="273598"/>
                </a:cubicBezTo>
                <a:cubicBezTo>
                  <a:pt x="9781666" y="300921"/>
                  <a:pt x="9780748" y="280723"/>
                  <a:pt x="9805759" y="289280"/>
                </a:cubicBezTo>
                <a:cubicBezTo>
                  <a:pt x="9804269" y="266709"/>
                  <a:pt x="9869649" y="320524"/>
                  <a:pt x="9877476" y="296578"/>
                </a:cubicBezTo>
                <a:cubicBezTo>
                  <a:pt x="9881780" y="298894"/>
                  <a:pt x="9885702" y="301892"/>
                  <a:pt x="9889580" y="305081"/>
                </a:cubicBezTo>
                <a:lnTo>
                  <a:pt x="9891616" y="306739"/>
                </a:lnTo>
                <a:lnTo>
                  <a:pt x="9900873" y="309194"/>
                </a:lnTo>
                <a:lnTo>
                  <a:pt x="9902100" y="315114"/>
                </a:lnTo>
                <a:lnTo>
                  <a:pt x="9915042" y="322554"/>
                </a:lnTo>
                <a:cubicBezTo>
                  <a:pt x="9920101" y="324533"/>
                  <a:pt x="9925796" y="325716"/>
                  <a:pt x="9932465" y="325613"/>
                </a:cubicBezTo>
                <a:cubicBezTo>
                  <a:pt x="9956735" y="316194"/>
                  <a:pt x="9986500" y="347179"/>
                  <a:pt x="10016712" y="334288"/>
                </a:cubicBezTo>
                <a:cubicBezTo>
                  <a:pt x="10027669" y="331507"/>
                  <a:pt x="10060637" y="334882"/>
                  <a:pt x="10066292" y="342820"/>
                </a:cubicBezTo>
                <a:cubicBezTo>
                  <a:pt x="10073046" y="345028"/>
                  <a:pt x="10081283" y="343118"/>
                  <a:pt x="10083830" y="351309"/>
                </a:cubicBezTo>
                <a:cubicBezTo>
                  <a:pt x="10088320" y="361292"/>
                  <a:pt x="10113512" y="348705"/>
                  <a:pt x="10109192" y="359635"/>
                </a:cubicBezTo>
                <a:cubicBezTo>
                  <a:pt x="10127052" y="351064"/>
                  <a:pt x="10139009" y="372201"/>
                  <a:pt x="10152949" y="378393"/>
                </a:cubicBezTo>
                <a:cubicBezTo>
                  <a:pt x="10167179" y="369581"/>
                  <a:pt x="10185926" y="377139"/>
                  <a:pt x="10217015" y="382407"/>
                </a:cubicBezTo>
                <a:cubicBezTo>
                  <a:pt x="10232710" y="372150"/>
                  <a:pt x="10234405" y="400236"/>
                  <a:pt x="10263104" y="387329"/>
                </a:cubicBezTo>
                <a:cubicBezTo>
                  <a:pt x="10277138" y="387333"/>
                  <a:pt x="10293605" y="396852"/>
                  <a:pt x="10318870" y="396554"/>
                </a:cubicBezTo>
                <a:cubicBezTo>
                  <a:pt x="10363783" y="380077"/>
                  <a:pt x="10379208" y="385607"/>
                  <a:pt x="10414695" y="385544"/>
                </a:cubicBezTo>
                <a:cubicBezTo>
                  <a:pt x="10454315" y="387894"/>
                  <a:pt x="10422969" y="409565"/>
                  <a:pt x="10476169" y="395241"/>
                </a:cubicBezTo>
                <a:cubicBezTo>
                  <a:pt x="10479514" y="404597"/>
                  <a:pt x="10485606" y="405823"/>
                  <a:pt x="10496942" y="403045"/>
                </a:cubicBezTo>
                <a:cubicBezTo>
                  <a:pt x="10516050" y="404835"/>
                  <a:pt x="10509763" y="426432"/>
                  <a:pt x="10531810" y="415850"/>
                </a:cubicBezTo>
                <a:cubicBezTo>
                  <a:pt x="10525784" y="427103"/>
                  <a:pt x="10566751" y="425153"/>
                  <a:pt x="10555295" y="436163"/>
                </a:cubicBezTo>
                <a:cubicBezTo>
                  <a:pt x="10563894" y="440449"/>
                  <a:pt x="10579000" y="435050"/>
                  <a:pt x="10590465" y="434499"/>
                </a:cubicBezTo>
                <a:lnTo>
                  <a:pt x="10624082" y="432854"/>
                </a:lnTo>
                <a:lnTo>
                  <a:pt x="10650274" y="426692"/>
                </a:lnTo>
                <a:lnTo>
                  <a:pt x="10679600" y="425001"/>
                </a:lnTo>
                <a:cubicBezTo>
                  <a:pt x="10690906" y="436538"/>
                  <a:pt x="10711798" y="418711"/>
                  <a:pt x="10743440" y="420137"/>
                </a:cubicBezTo>
                <a:cubicBezTo>
                  <a:pt x="10755757" y="433383"/>
                  <a:pt x="10764779" y="420940"/>
                  <a:pt x="10788958" y="439490"/>
                </a:cubicBezTo>
                <a:cubicBezTo>
                  <a:pt x="10790141" y="438044"/>
                  <a:pt x="10791575" y="436742"/>
                  <a:pt x="10793215" y="435623"/>
                </a:cubicBezTo>
                <a:cubicBezTo>
                  <a:pt x="10802745" y="429122"/>
                  <a:pt x="10817024" y="430102"/>
                  <a:pt x="10825107" y="437813"/>
                </a:cubicBezTo>
                <a:cubicBezTo>
                  <a:pt x="10864000" y="463233"/>
                  <a:pt x="10894006" y="454973"/>
                  <a:pt x="10928403" y="462494"/>
                </a:cubicBezTo>
                <a:cubicBezTo>
                  <a:pt x="10967490" y="468543"/>
                  <a:pt x="10950288" y="451529"/>
                  <a:pt x="10997825" y="476604"/>
                </a:cubicBezTo>
                <a:cubicBezTo>
                  <a:pt x="11003717" y="468233"/>
                  <a:pt x="11009973" y="468325"/>
                  <a:pt x="11020180" y="473402"/>
                </a:cubicBezTo>
                <a:cubicBezTo>
                  <a:pt x="11039218" y="475682"/>
                  <a:pt x="11039233" y="453416"/>
                  <a:pt x="11057619" y="468313"/>
                </a:cubicBezTo>
                <a:cubicBezTo>
                  <a:pt x="11054960" y="456133"/>
                  <a:pt x="11094137" y="466636"/>
                  <a:pt x="11086145" y="453550"/>
                </a:cubicBezTo>
                <a:cubicBezTo>
                  <a:pt x="11099304" y="443716"/>
                  <a:pt x="11104259" y="462063"/>
                  <a:pt x="11117235" y="453639"/>
                </a:cubicBezTo>
                <a:cubicBezTo>
                  <a:pt x="11129084" y="455268"/>
                  <a:pt x="11142094" y="452520"/>
                  <a:pt x="11157240" y="452736"/>
                </a:cubicBezTo>
                <a:cubicBezTo>
                  <a:pt x="11176367" y="460954"/>
                  <a:pt x="11180975" y="459313"/>
                  <a:pt x="11208113" y="454938"/>
                </a:cubicBezTo>
                <a:cubicBezTo>
                  <a:pt x="11218869" y="462688"/>
                  <a:pt x="11228070" y="459893"/>
                  <a:pt x="11237272" y="453759"/>
                </a:cubicBezTo>
                <a:cubicBezTo>
                  <a:pt x="11263210" y="457321"/>
                  <a:pt x="11287590" y="448707"/>
                  <a:pt x="11317118" y="446565"/>
                </a:cubicBezTo>
                <a:cubicBezTo>
                  <a:pt x="11348294" y="456600"/>
                  <a:pt x="11365692" y="438539"/>
                  <a:pt x="11397244" y="436328"/>
                </a:cubicBezTo>
                <a:cubicBezTo>
                  <a:pt x="11430655" y="434974"/>
                  <a:pt x="11419244" y="410859"/>
                  <a:pt x="11445551" y="413161"/>
                </a:cubicBezTo>
                <a:cubicBezTo>
                  <a:pt x="11487482" y="431762"/>
                  <a:pt x="11445376" y="398242"/>
                  <a:pt x="11511323" y="406594"/>
                </a:cubicBezTo>
                <a:cubicBezTo>
                  <a:pt x="11536725" y="407483"/>
                  <a:pt x="11575643" y="413680"/>
                  <a:pt x="11597961" y="418494"/>
                </a:cubicBezTo>
                <a:cubicBezTo>
                  <a:pt x="11639085" y="409038"/>
                  <a:pt x="11615701" y="437546"/>
                  <a:pt x="11645230" y="435478"/>
                </a:cubicBezTo>
                <a:cubicBezTo>
                  <a:pt x="11669338" y="423894"/>
                  <a:pt x="11677700" y="434234"/>
                  <a:pt x="11705300" y="426891"/>
                </a:cubicBezTo>
                <a:cubicBezTo>
                  <a:pt x="11713932" y="447476"/>
                  <a:pt x="11731056" y="425554"/>
                  <a:pt x="11741537" y="431597"/>
                </a:cubicBezTo>
                <a:cubicBezTo>
                  <a:pt x="11759214" y="408416"/>
                  <a:pt x="11789606" y="440304"/>
                  <a:pt x="11807360" y="440354"/>
                </a:cubicBezTo>
                <a:cubicBezTo>
                  <a:pt x="11837349" y="436802"/>
                  <a:pt x="11863234" y="427342"/>
                  <a:pt x="11879039" y="451064"/>
                </a:cubicBezTo>
                <a:cubicBezTo>
                  <a:pt x="11900042" y="450060"/>
                  <a:pt x="11907251" y="444749"/>
                  <a:pt x="11926320" y="448453"/>
                </a:cubicBezTo>
                <a:cubicBezTo>
                  <a:pt x="11947469" y="458311"/>
                  <a:pt x="11989353" y="463338"/>
                  <a:pt x="12007572" y="469756"/>
                </a:cubicBezTo>
                <a:cubicBezTo>
                  <a:pt x="12033154" y="476583"/>
                  <a:pt x="12062750" y="486163"/>
                  <a:pt x="12079811" y="489415"/>
                </a:cubicBezTo>
                <a:cubicBezTo>
                  <a:pt x="12083484" y="497368"/>
                  <a:pt x="12087992" y="497010"/>
                  <a:pt x="12095813" y="492801"/>
                </a:cubicBezTo>
                <a:cubicBezTo>
                  <a:pt x="12119374" y="491449"/>
                  <a:pt x="12146391" y="502966"/>
                  <a:pt x="12171404" y="515934"/>
                </a:cubicBezTo>
                <a:lnTo>
                  <a:pt x="12191999" y="527050"/>
                </a:lnTo>
                <a:lnTo>
                  <a:pt x="12191999" y="6858001"/>
                </a:lnTo>
                <a:lnTo>
                  <a:pt x="0" y="6858001"/>
                </a:lnTo>
                <a:close/>
                <a:moveTo>
                  <a:pt x="8566205" y="0"/>
                </a:moveTo>
                <a:lnTo>
                  <a:pt x="12192000" y="0"/>
                </a:lnTo>
                <a:lnTo>
                  <a:pt x="12192000" y="527050"/>
                </a:lnTo>
                <a:lnTo>
                  <a:pt x="12191999" y="527050"/>
                </a:lnTo>
                <a:lnTo>
                  <a:pt x="12191999" y="1"/>
                </a:lnTo>
                <a:lnTo>
                  <a:pt x="8566207" y="1"/>
                </a:lnTo>
                <a:close/>
              </a:path>
            </a:pathLst>
          </a:custGeom>
        </p:spPr>
      </p:pic>
      <p:sp>
        <p:nvSpPr>
          <p:cNvPr id="2" name="Title 1">
            <a:extLst>
              <a:ext uri="{FF2B5EF4-FFF2-40B4-BE49-F238E27FC236}">
                <a16:creationId xmlns:a16="http://schemas.microsoft.com/office/drawing/2014/main" id="{443AC70B-228E-14F8-0D74-D1FC0E7BD89A}"/>
              </a:ext>
            </a:extLst>
          </p:cNvPr>
          <p:cNvSpPr>
            <a:spLocks noGrp="1"/>
          </p:cNvSpPr>
          <p:nvPr>
            <p:ph type="ctrTitle"/>
          </p:nvPr>
        </p:nvSpPr>
        <p:spPr>
          <a:xfrm>
            <a:off x="516482" y="5886450"/>
            <a:ext cx="6989548" cy="752889"/>
          </a:xfrm>
        </p:spPr>
        <p:txBody>
          <a:bodyPr anchor="t">
            <a:normAutofit/>
          </a:bodyPr>
          <a:lstStyle/>
          <a:p>
            <a:pPr algn="l"/>
            <a:r>
              <a:rPr lang="bg-BG" sz="2400" dirty="0"/>
              <a:t>Теория</a:t>
            </a:r>
            <a:endParaRPr lang="en-BG" sz="2400" dirty="0"/>
          </a:p>
        </p:txBody>
      </p:sp>
      <p:sp>
        <p:nvSpPr>
          <p:cNvPr id="3" name="Subtitle 2">
            <a:extLst>
              <a:ext uri="{FF2B5EF4-FFF2-40B4-BE49-F238E27FC236}">
                <a16:creationId xmlns:a16="http://schemas.microsoft.com/office/drawing/2014/main" id="{1D88AD24-E064-A67B-565E-166CAEC994DA}"/>
              </a:ext>
            </a:extLst>
          </p:cNvPr>
          <p:cNvSpPr>
            <a:spLocks noGrp="1"/>
          </p:cNvSpPr>
          <p:nvPr>
            <p:ph type="subTitle" idx="1"/>
          </p:nvPr>
        </p:nvSpPr>
        <p:spPr>
          <a:xfrm>
            <a:off x="516482" y="5403849"/>
            <a:ext cx="5553331" cy="482599"/>
          </a:xfrm>
        </p:spPr>
        <p:txBody>
          <a:bodyPr anchor="b">
            <a:normAutofit/>
          </a:bodyPr>
          <a:lstStyle/>
          <a:p>
            <a:pPr algn="l"/>
            <a:r>
              <a:rPr lang="bg-BG" sz="1800" dirty="0"/>
              <a:t>Програмни среди</a:t>
            </a:r>
            <a:endParaRPr lang="en-BG" sz="1800" dirty="0"/>
          </a:p>
        </p:txBody>
      </p:sp>
    </p:spTree>
    <p:extLst>
      <p:ext uri="{BB962C8B-B14F-4D97-AF65-F5344CB8AC3E}">
        <p14:creationId xmlns:p14="http://schemas.microsoft.com/office/powerpoint/2010/main" val="975082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B78F-E71B-BBE1-E82B-BBE87459EB6B}"/>
              </a:ext>
            </a:extLst>
          </p:cNvPr>
          <p:cNvSpPr>
            <a:spLocks noGrp="1"/>
          </p:cNvSpPr>
          <p:nvPr>
            <p:ph type="title"/>
          </p:nvPr>
        </p:nvSpPr>
        <p:spPr>
          <a:xfrm>
            <a:off x="735193" y="849086"/>
            <a:ext cx="1648778" cy="653142"/>
          </a:xfrm>
        </p:spPr>
        <p:txBody>
          <a:bodyPr/>
          <a:lstStyle/>
          <a:p>
            <a:r>
              <a:rPr lang="bg-BG" dirty="0"/>
              <a:t>Поле</a:t>
            </a:r>
            <a:endParaRPr lang="en-BG" dirty="0"/>
          </a:p>
        </p:txBody>
      </p:sp>
      <p:sp>
        <p:nvSpPr>
          <p:cNvPr id="3" name="Content Placeholder 2">
            <a:extLst>
              <a:ext uri="{FF2B5EF4-FFF2-40B4-BE49-F238E27FC236}">
                <a16:creationId xmlns:a16="http://schemas.microsoft.com/office/drawing/2014/main" id="{E5222FA1-E739-7AE8-C923-289DB6679518}"/>
              </a:ext>
            </a:extLst>
          </p:cNvPr>
          <p:cNvSpPr>
            <a:spLocks noGrp="1"/>
          </p:cNvSpPr>
          <p:nvPr>
            <p:ph idx="1"/>
          </p:nvPr>
        </p:nvSpPr>
        <p:spPr>
          <a:xfrm>
            <a:off x="735193" y="1502228"/>
            <a:ext cx="4642350" cy="1091746"/>
          </a:xfrm>
        </p:spPr>
        <p:txBody>
          <a:bodyPr>
            <a:normAutofit/>
          </a:bodyPr>
          <a:lstStyle/>
          <a:p>
            <a:pPr marL="0" indent="0">
              <a:buNone/>
            </a:pPr>
            <a:r>
              <a:rPr lang="bg" sz="1400" dirty="0"/>
              <a:t>Поле (</a:t>
            </a:r>
            <a:r>
              <a:rPr lang="en-US" sz="1400" dirty="0"/>
              <a:t>field) </a:t>
            </a:r>
            <a:r>
              <a:rPr lang="bg" sz="1400" dirty="0"/>
              <a:t>в </a:t>
            </a:r>
            <a:r>
              <a:rPr lang="en-US" sz="1400" dirty="0"/>
              <a:t>C# </a:t>
            </a:r>
            <a:r>
              <a:rPr lang="bg" sz="1400" dirty="0"/>
              <a:t>е променлива, която се дефинира в тялото на класа. Полето може да бъде достъпвано и модифицирано директно от обектите, които са инстанции на този клас.</a:t>
            </a:r>
            <a:endParaRPr lang="en-BG" sz="1400" dirty="0"/>
          </a:p>
        </p:txBody>
      </p:sp>
      <p:sp>
        <p:nvSpPr>
          <p:cNvPr id="4" name="Title 1">
            <a:extLst>
              <a:ext uri="{FF2B5EF4-FFF2-40B4-BE49-F238E27FC236}">
                <a16:creationId xmlns:a16="http://schemas.microsoft.com/office/drawing/2014/main" id="{471BDAF8-88CA-708F-AC4B-CF7CDA63F4F2}"/>
              </a:ext>
            </a:extLst>
          </p:cNvPr>
          <p:cNvSpPr txBox="1">
            <a:spLocks/>
          </p:cNvSpPr>
          <p:nvPr/>
        </p:nvSpPr>
        <p:spPr>
          <a:xfrm>
            <a:off x="6809422" y="3984173"/>
            <a:ext cx="4489950" cy="653142"/>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bg-BG" dirty="0"/>
              <a:t>Свойство</a:t>
            </a:r>
            <a:endParaRPr lang="en-BG" dirty="0"/>
          </a:p>
        </p:txBody>
      </p:sp>
      <p:sp>
        <p:nvSpPr>
          <p:cNvPr id="5" name="Content Placeholder 2">
            <a:extLst>
              <a:ext uri="{FF2B5EF4-FFF2-40B4-BE49-F238E27FC236}">
                <a16:creationId xmlns:a16="http://schemas.microsoft.com/office/drawing/2014/main" id="{8D87AFFB-5E06-6B91-8820-B93F6D9E01D7}"/>
              </a:ext>
            </a:extLst>
          </p:cNvPr>
          <p:cNvSpPr txBox="1">
            <a:spLocks/>
          </p:cNvSpPr>
          <p:nvPr/>
        </p:nvSpPr>
        <p:spPr>
          <a:xfrm>
            <a:off x="6809422" y="4637315"/>
            <a:ext cx="4642350" cy="160337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bg" sz="1400" dirty="0"/>
              <a:t>Свойство (</a:t>
            </a:r>
            <a:r>
              <a:rPr lang="en-US" sz="1400" dirty="0"/>
              <a:t>property) </a:t>
            </a:r>
            <a:r>
              <a:rPr lang="bg" sz="1400" dirty="0"/>
              <a:t>в </a:t>
            </a:r>
            <a:r>
              <a:rPr lang="en-US" sz="1400" dirty="0"/>
              <a:t>C# </a:t>
            </a:r>
            <a:r>
              <a:rPr lang="bg" sz="1400" dirty="0"/>
              <a:t>предоставя контролиран достъп до полетата на класа. Свойствата позволяват на програмиста да валидира и/или обработва данните, които се записват в полетата, преди да ги върне или да ги запише.</a:t>
            </a:r>
            <a:endParaRPr lang="en-BG" sz="1400" dirty="0"/>
          </a:p>
        </p:txBody>
      </p:sp>
      <p:pic>
        <p:nvPicPr>
          <p:cNvPr id="6" name="Picture 5">
            <a:extLst>
              <a:ext uri="{FF2B5EF4-FFF2-40B4-BE49-F238E27FC236}">
                <a16:creationId xmlns:a16="http://schemas.microsoft.com/office/drawing/2014/main" id="{149DC214-AD21-DE8E-B518-DCD7791F763B}"/>
              </a:ext>
            </a:extLst>
          </p:cNvPr>
          <p:cNvPicPr>
            <a:picLocks noChangeAspect="1"/>
          </p:cNvPicPr>
          <p:nvPr/>
        </p:nvPicPr>
        <p:blipFill>
          <a:blip r:embed="rId2"/>
          <a:stretch>
            <a:fillRect/>
          </a:stretch>
        </p:blipFill>
        <p:spPr>
          <a:xfrm>
            <a:off x="6646138" y="221342"/>
            <a:ext cx="5181600" cy="2997200"/>
          </a:xfrm>
          <a:prstGeom prst="rect">
            <a:avLst/>
          </a:prstGeom>
        </p:spPr>
      </p:pic>
      <p:pic>
        <p:nvPicPr>
          <p:cNvPr id="7" name="Picture 6">
            <a:extLst>
              <a:ext uri="{FF2B5EF4-FFF2-40B4-BE49-F238E27FC236}">
                <a16:creationId xmlns:a16="http://schemas.microsoft.com/office/drawing/2014/main" id="{4F5985F6-2A08-BFFC-3C14-13DEC984E641}"/>
              </a:ext>
            </a:extLst>
          </p:cNvPr>
          <p:cNvPicPr>
            <a:picLocks noChangeAspect="1"/>
          </p:cNvPicPr>
          <p:nvPr/>
        </p:nvPicPr>
        <p:blipFill>
          <a:blip r:embed="rId3"/>
          <a:stretch>
            <a:fillRect/>
          </a:stretch>
        </p:blipFill>
        <p:spPr>
          <a:xfrm>
            <a:off x="329497" y="3559574"/>
            <a:ext cx="5450079" cy="3215933"/>
          </a:xfrm>
          <a:prstGeom prst="rect">
            <a:avLst/>
          </a:prstGeom>
        </p:spPr>
      </p:pic>
    </p:spTree>
    <p:extLst>
      <p:ext uri="{BB962C8B-B14F-4D97-AF65-F5344CB8AC3E}">
        <p14:creationId xmlns:p14="http://schemas.microsoft.com/office/powerpoint/2010/main" val="141134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bg-BG" dirty="0"/>
              <a:t>Конструктор</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587415" y="1825625"/>
            <a:ext cx="4886459" cy="4254453"/>
          </a:xfrm>
        </p:spPr>
        <p:txBody>
          <a:bodyPr anchor="ctr">
            <a:normAutofit/>
          </a:bodyPr>
          <a:lstStyle/>
          <a:p>
            <a:pPr marL="0" indent="0">
              <a:buNone/>
            </a:pPr>
            <a:r>
              <a:rPr lang="bg" sz="1600" b="0" i="0" dirty="0">
                <a:effectLst/>
              </a:rPr>
              <a:t>Конструкторът е специален метод в класа, който се използва за инициализиране на обектите. Конструкторът се извиква при създаването на нов обект от класа и може да приема параметри, които се използват за инициализиране на полетата на обекта.</a:t>
            </a:r>
            <a:endParaRPr lang="en-BG" sz="1600" dirty="0"/>
          </a:p>
        </p:txBody>
      </p:sp>
      <p:pic>
        <p:nvPicPr>
          <p:cNvPr id="4" name="Picture 3">
            <a:extLst>
              <a:ext uri="{FF2B5EF4-FFF2-40B4-BE49-F238E27FC236}">
                <a16:creationId xmlns:a16="http://schemas.microsoft.com/office/drawing/2014/main" id="{E9CE060B-7529-0524-96AE-1F38DC046572}"/>
              </a:ext>
            </a:extLst>
          </p:cNvPr>
          <p:cNvPicPr>
            <a:picLocks noChangeAspect="1"/>
          </p:cNvPicPr>
          <p:nvPr/>
        </p:nvPicPr>
        <p:blipFill>
          <a:blip r:embed="rId2"/>
          <a:stretch>
            <a:fillRect/>
          </a:stretch>
        </p:blipFill>
        <p:spPr>
          <a:xfrm>
            <a:off x="6718128" y="1825624"/>
            <a:ext cx="4903817" cy="4254453"/>
          </a:xfrm>
          <a:prstGeom prst="rect">
            <a:avLst/>
          </a:prstGeom>
        </p:spPr>
      </p:pic>
    </p:spTree>
    <p:extLst>
      <p:ext uri="{BB962C8B-B14F-4D97-AF65-F5344CB8AC3E}">
        <p14:creationId xmlns:p14="http://schemas.microsoft.com/office/powerpoint/2010/main" val="889103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bg-BG" dirty="0"/>
              <a:t>Статичен клас</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98256"/>
            <a:ext cx="4422996" cy="3644852"/>
          </a:xfrm>
        </p:spPr>
        <p:txBody>
          <a:bodyPr anchor="ctr">
            <a:normAutofit/>
          </a:bodyPr>
          <a:lstStyle/>
          <a:p>
            <a:pPr marL="0" indent="0">
              <a:buNone/>
            </a:pPr>
            <a:r>
              <a:rPr lang="bg" sz="1600" b="0" i="0" dirty="0">
                <a:effectLst/>
              </a:rPr>
              <a:t>Статичният клас в </a:t>
            </a:r>
            <a:r>
              <a:rPr lang="en-US" sz="1600" b="0" i="0" dirty="0">
                <a:effectLst/>
              </a:rPr>
              <a:t>C# </a:t>
            </a:r>
            <a:r>
              <a:rPr lang="bg" sz="1600" b="0" i="0" dirty="0">
                <a:effectLst/>
              </a:rPr>
              <a:t>е клас, който има само статични методи, полета, свойства и събития. Не може да бъде инстанциран, т.е. не могат да се създават обекти от него. Статичният клас се използва за групиране на методи и полета, които са свързани логически, но не изискват съхранение на състояние.</a:t>
            </a:r>
            <a:endParaRPr lang="en-BG" sz="1600" dirty="0"/>
          </a:p>
        </p:txBody>
      </p:sp>
      <p:pic>
        <p:nvPicPr>
          <p:cNvPr id="4" name="Picture 3">
            <a:extLst>
              <a:ext uri="{FF2B5EF4-FFF2-40B4-BE49-F238E27FC236}">
                <a16:creationId xmlns:a16="http://schemas.microsoft.com/office/drawing/2014/main" id="{E9CE060B-7529-0524-96AE-1F38DC046572}"/>
              </a:ext>
            </a:extLst>
          </p:cNvPr>
          <p:cNvPicPr>
            <a:picLocks noChangeAspect="1"/>
          </p:cNvPicPr>
          <p:nvPr/>
        </p:nvPicPr>
        <p:blipFill>
          <a:blip r:embed="rId2"/>
          <a:srcRect/>
          <a:stretch/>
        </p:blipFill>
        <p:spPr>
          <a:xfrm>
            <a:off x="6718128" y="2080296"/>
            <a:ext cx="4903817" cy="3745109"/>
          </a:xfrm>
          <a:prstGeom prst="rect">
            <a:avLst/>
          </a:prstGeom>
        </p:spPr>
      </p:pic>
    </p:spTree>
    <p:extLst>
      <p:ext uri="{BB962C8B-B14F-4D97-AF65-F5344CB8AC3E}">
        <p14:creationId xmlns:p14="http://schemas.microsoft.com/office/powerpoint/2010/main" val="110241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en-US" dirty="0"/>
              <a:t>Exceptions</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fontScale="92500" lnSpcReduction="20000"/>
          </a:bodyPr>
          <a:lstStyle/>
          <a:p>
            <a:pPr marL="0" indent="0">
              <a:lnSpc>
                <a:spcPct val="110000"/>
              </a:lnSpc>
              <a:buNone/>
            </a:pPr>
            <a:r>
              <a:rPr lang="en-US" sz="1600" b="0" i="0" dirty="0">
                <a:effectLst/>
              </a:rPr>
              <a:t>Exceptions </a:t>
            </a:r>
            <a:r>
              <a:rPr lang="bg" sz="1600" b="0" i="0" dirty="0">
                <a:effectLst/>
              </a:rPr>
              <a:t>в </a:t>
            </a:r>
            <a:r>
              <a:rPr lang="en-US" sz="1600" b="0" i="0" dirty="0">
                <a:effectLst/>
              </a:rPr>
              <a:t>C# </a:t>
            </a:r>
            <a:r>
              <a:rPr lang="bg" sz="1600" b="0" i="0" dirty="0">
                <a:effectLst/>
              </a:rPr>
              <a:t>са обекти, които сигнализират за грешки или изключения, които се случват по време на изпълнението на програмата. Когато в програмата се появи изключение, тя се прекъсва, а изключението се хвърля като обект, който може да бъде прихванат и обработен.</a:t>
            </a:r>
            <a:br>
              <a:rPr lang="en-US" sz="1600" b="0" i="0" dirty="0">
                <a:effectLst/>
              </a:rPr>
            </a:br>
            <a:br>
              <a:rPr lang="en-US" sz="1600" b="0" i="0" dirty="0">
                <a:effectLst/>
              </a:rPr>
            </a:br>
            <a:r>
              <a:rPr lang="bg" sz="1600" b="0" i="0" dirty="0">
                <a:effectLst/>
              </a:rPr>
              <a:t>За да прихванем и обработим изключения в </a:t>
            </a:r>
            <a:r>
              <a:rPr lang="en-US" sz="1600" b="0" i="0" dirty="0">
                <a:effectLst/>
              </a:rPr>
              <a:t>C#, </a:t>
            </a:r>
            <a:r>
              <a:rPr lang="bg" sz="1600" b="0" i="0" dirty="0">
                <a:effectLst/>
              </a:rPr>
              <a:t>използваме блок </a:t>
            </a:r>
            <a:r>
              <a:rPr lang="en-US" sz="1600" b="0" i="0" dirty="0">
                <a:effectLst/>
              </a:rPr>
              <a:t>try-catch. </a:t>
            </a:r>
            <a:r>
              <a:rPr lang="bg" sz="1600" b="0" i="0" dirty="0">
                <a:effectLst/>
              </a:rPr>
              <a:t>В блока </a:t>
            </a:r>
            <a:r>
              <a:rPr lang="en-US" sz="1600" b="0" i="0" dirty="0">
                <a:effectLst/>
              </a:rPr>
              <a:t>try </a:t>
            </a:r>
            <a:r>
              <a:rPr lang="bg" sz="1600" b="0" i="0" dirty="0">
                <a:effectLst/>
              </a:rPr>
              <a:t>поставяме код, който може да доведе до генериране на изключение, а в блока </a:t>
            </a:r>
            <a:r>
              <a:rPr lang="en-US" sz="1600" b="0" i="0" dirty="0">
                <a:effectLst/>
              </a:rPr>
              <a:t>catch </a:t>
            </a:r>
            <a:r>
              <a:rPr lang="bg" sz="1600" b="0" i="0" dirty="0">
                <a:effectLst/>
              </a:rPr>
              <a:t>поставяме код, който се изпълнява, когато изключението се хване.</a:t>
            </a:r>
            <a:endParaRPr lang="en-BG" sz="1600" dirty="0"/>
          </a:p>
        </p:txBody>
      </p:sp>
      <p:pic>
        <p:nvPicPr>
          <p:cNvPr id="4" name="Picture 3" descr="Text&#10;&#10;Description automatically generated">
            <a:extLst>
              <a:ext uri="{FF2B5EF4-FFF2-40B4-BE49-F238E27FC236}">
                <a16:creationId xmlns:a16="http://schemas.microsoft.com/office/drawing/2014/main" id="{E9CE060B-7529-0524-96AE-1F38DC046572}"/>
              </a:ext>
            </a:extLst>
          </p:cNvPr>
          <p:cNvPicPr>
            <a:picLocks noChangeAspect="1"/>
          </p:cNvPicPr>
          <p:nvPr/>
        </p:nvPicPr>
        <p:blipFill rotWithShape="1">
          <a:blip r:embed="rId2"/>
          <a:srcRect l="11117" r="14116"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4021078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DELEGATES</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98256"/>
            <a:ext cx="4422996" cy="3644852"/>
          </a:xfrm>
        </p:spPr>
        <p:txBody>
          <a:bodyPr anchor="ctr">
            <a:normAutofit/>
          </a:bodyPr>
          <a:lstStyle/>
          <a:p>
            <a:pPr marL="0" indent="0">
              <a:buNone/>
            </a:pPr>
            <a:r>
              <a:rPr lang="bg" sz="1600" b="0" i="0" dirty="0">
                <a:effectLst/>
              </a:rPr>
              <a:t>Делегатите в </a:t>
            </a:r>
            <a:r>
              <a:rPr lang="en-US" sz="1600" b="0" i="0" dirty="0">
                <a:effectLst/>
              </a:rPr>
              <a:t>C# </a:t>
            </a:r>
            <a:r>
              <a:rPr lang="bg" sz="1600" b="0" i="0" dirty="0">
                <a:effectLst/>
              </a:rPr>
              <a:t>са типове, които съдържат указател към метод или методи със същата сигнатура като този на делегата. Те позволяват да се подават методи като параметри на други методи, да се връщат методи като резултат от методи, да се използват вместо интерфейси за обратно извикване (</a:t>
            </a:r>
            <a:r>
              <a:rPr lang="en-US" sz="1600" b="0" i="0" dirty="0">
                <a:effectLst/>
              </a:rPr>
              <a:t>callback) </a:t>
            </a:r>
            <a:r>
              <a:rPr lang="bg" sz="1600" b="0" i="0" dirty="0">
                <a:effectLst/>
              </a:rPr>
              <a:t>и др.</a:t>
            </a:r>
            <a:endParaRPr lang="en-BG" sz="1600" dirty="0"/>
          </a:p>
        </p:txBody>
      </p:sp>
      <p:pic>
        <p:nvPicPr>
          <p:cNvPr id="4" name="Picture 3">
            <a:extLst>
              <a:ext uri="{FF2B5EF4-FFF2-40B4-BE49-F238E27FC236}">
                <a16:creationId xmlns:a16="http://schemas.microsoft.com/office/drawing/2014/main" id="{E9CE060B-7529-0524-96AE-1F38DC046572}"/>
              </a:ext>
            </a:extLst>
          </p:cNvPr>
          <p:cNvPicPr>
            <a:picLocks noChangeAspect="1"/>
          </p:cNvPicPr>
          <p:nvPr/>
        </p:nvPicPr>
        <p:blipFill>
          <a:blip r:embed="rId2"/>
          <a:srcRect/>
          <a:stretch/>
        </p:blipFill>
        <p:spPr>
          <a:xfrm>
            <a:off x="6718128" y="1950886"/>
            <a:ext cx="4903817" cy="3995346"/>
          </a:xfrm>
          <a:prstGeom prst="rect">
            <a:avLst/>
          </a:prstGeom>
        </p:spPr>
      </p:pic>
    </p:spTree>
    <p:extLst>
      <p:ext uri="{BB962C8B-B14F-4D97-AF65-F5344CB8AC3E}">
        <p14:creationId xmlns:p14="http://schemas.microsoft.com/office/powerpoint/2010/main" val="420699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73F32E-76FF-1790-0B8C-D63E150B6C12}"/>
              </a:ext>
            </a:extLst>
          </p:cNvPr>
          <p:cNvPicPr>
            <a:picLocks noChangeAspect="1"/>
          </p:cNvPicPr>
          <p:nvPr/>
        </p:nvPicPr>
        <p:blipFill rotWithShape="1">
          <a:blip r:embed="rId2"/>
          <a:srcRect r="2" b="1524"/>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
        <p:nvSpPr>
          <p:cNvPr id="9" name="Title 1">
            <a:extLst>
              <a:ext uri="{FF2B5EF4-FFF2-40B4-BE49-F238E27FC236}">
                <a16:creationId xmlns:a16="http://schemas.microsoft.com/office/drawing/2014/main" id="{7A77D165-CC7B-9BCA-684B-45A1B52D0AC4}"/>
              </a:ext>
            </a:extLst>
          </p:cNvPr>
          <p:cNvSpPr>
            <a:spLocks noGrp="1"/>
          </p:cNvSpPr>
          <p:nvPr>
            <p:ph type="title"/>
          </p:nvPr>
        </p:nvSpPr>
        <p:spPr>
          <a:xfrm>
            <a:off x="925619" y="1196886"/>
            <a:ext cx="4476464" cy="1216024"/>
          </a:xfrm>
        </p:spPr>
        <p:txBody>
          <a:bodyPr>
            <a:normAutofit fontScale="90000"/>
          </a:bodyPr>
          <a:lstStyle/>
          <a:p>
            <a:r>
              <a:rPr lang="bg-BG" dirty="0"/>
              <a:t>Указател към повече от един метода</a:t>
            </a:r>
            <a:endParaRPr lang="en-BG" dirty="0"/>
          </a:p>
        </p:txBody>
      </p:sp>
      <p:sp>
        <p:nvSpPr>
          <p:cNvPr id="11" name="Content Placeholder 2">
            <a:extLst>
              <a:ext uri="{FF2B5EF4-FFF2-40B4-BE49-F238E27FC236}">
                <a16:creationId xmlns:a16="http://schemas.microsoft.com/office/drawing/2014/main" id="{D6C30EA4-1300-494F-6CA1-FA48972A76D3}"/>
              </a:ext>
            </a:extLst>
          </p:cNvPr>
          <p:cNvSpPr>
            <a:spLocks noGrp="1"/>
          </p:cNvSpPr>
          <p:nvPr>
            <p:ph idx="1"/>
          </p:nvPr>
        </p:nvSpPr>
        <p:spPr>
          <a:xfrm>
            <a:off x="925619" y="2750970"/>
            <a:ext cx="3875963" cy="4107020"/>
          </a:xfrm>
        </p:spPr>
        <p:txBody>
          <a:bodyPr>
            <a:normAutofit/>
          </a:bodyPr>
          <a:lstStyle/>
          <a:p>
            <a:pPr marL="0" indent="0">
              <a:buFont typeface="Arial" panose="020B0604020202020204" pitchFamily="34" charset="0"/>
              <a:buNone/>
            </a:pPr>
            <a:r>
              <a:rPr lang="en-US" sz="1600" dirty="0" err="1"/>
              <a:t>Когато</a:t>
            </a:r>
            <a:r>
              <a:rPr lang="en-US" sz="1600" dirty="0"/>
              <a:t> </a:t>
            </a:r>
            <a:r>
              <a:rPr lang="en-US" sz="1600" dirty="0" err="1"/>
              <a:t>добавяме</a:t>
            </a:r>
            <a:r>
              <a:rPr lang="en-US" sz="1600" dirty="0"/>
              <a:t> </a:t>
            </a:r>
            <a:r>
              <a:rPr lang="en-US" sz="1600" dirty="0" err="1"/>
              <a:t>методите</a:t>
            </a:r>
            <a:r>
              <a:rPr lang="en-US" sz="1600" dirty="0"/>
              <a:t> Add </a:t>
            </a:r>
            <a:r>
              <a:rPr lang="en-US" sz="1600" dirty="0" err="1"/>
              <a:t>и</a:t>
            </a:r>
            <a:r>
              <a:rPr lang="en-US" sz="1600" dirty="0"/>
              <a:t> Multiply </a:t>
            </a:r>
            <a:r>
              <a:rPr lang="en-US" sz="1600" dirty="0" err="1"/>
              <a:t>към</a:t>
            </a:r>
            <a:r>
              <a:rPr lang="en-US" sz="1600" dirty="0"/>
              <a:t> </a:t>
            </a:r>
            <a:r>
              <a:rPr lang="en-US" sz="1600" dirty="0" err="1"/>
              <a:t>делегата</a:t>
            </a:r>
            <a:r>
              <a:rPr lang="en-US" sz="1600" dirty="0"/>
              <a:t> add </a:t>
            </a:r>
            <a:r>
              <a:rPr lang="en-US" sz="1600" dirty="0" err="1"/>
              <a:t>с</a:t>
            </a:r>
            <a:r>
              <a:rPr lang="en-US" sz="1600" dirty="0"/>
              <a:t> </a:t>
            </a:r>
            <a:r>
              <a:rPr lang="en-US" sz="1600" dirty="0" err="1"/>
              <a:t>оператора</a:t>
            </a:r>
            <a:r>
              <a:rPr lang="en-US" sz="1600" dirty="0"/>
              <a:t> +=, </a:t>
            </a:r>
            <a:r>
              <a:rPr lang="en-US" sz="1600" dirty="0" err="1"/>
              <a:t>те</a:t>
            </a:r>
            <a:r>
              <a:rPr lang="en-US" sz="1600" dirty="0"/>
              <a:t> </a:t>
            </a:r>
            <a:r>
              <a:rPr lang="en-US" sz="1600" dirty="0" err="1"/>
              <a:t>се</a:t>
            </a:r>
            <a:r>
              <a:rPr lang="en-US" sz="1600" dirty="0"/>
              <a:t> </a:t>
            </a:r>
            <a:r>
              <a:rPr lang="en-US" sz="1600" dirty="0" err="1"/>
              <a:t>превръщат</a:t>
            </a:r>
            <a:r>
              <a:rPr lang="en-US" sz="1600" dirty="0"/>
              <a:t> </a:t>
            </a:r>
            <a:r>
              <a:rPr lang="en-US" sz="1600" dirty="0" err="1"/>
              <a:t>в</a:t>
            </a:r>
            <a:r>
              <a:rPr lang="en-US" sz="1600" dirty="0"/>
              <a:t> </a:t>
            </a:r>
            <a:r>
              <a:rPr lang="en-US" sz="1600" dirty="0" err="1"/>
              <a:t>множество</a:t>
            </a:r>
            <a:r>
              <a:rPr lang="en-US" sz="1600" dirty="0"/>
              <a:t> </a:t>
            </a:r>
            <a:r>
              <a:rPr lang="en-US" sz="1600" dirty="0" err="1"/>
              <a:t>от</a:t>
            </a:r>
            <a:r>
              <a:rPr lang="en-US" sz="1600" dirty="0"/>
              <a:t> </a:t>
            </a:r>
            <a:r>
              <a:rPr lang="en-US" sz="1600" dirty="0" err="1"/>
              <a:t>указатели</a:t>
            </a:r>
            <a:r>
              <a:rPr lang="en-US" sz="1600" dirty="0"/>
              <a:t> </a:t>
            </a:r>
            <a:r>
              <a:rPr lang="en-US" sz="1600" dirty="0" err="1"/>
              <a:t>към</a:t>
            </a:r>
            <a:r>
              <a:rPr lang="en-US" sz="1600" dirty="0"/>
              <a:t> </a:t>
            </a:r>
            <a:r>
              <a:rPr lang="en-US" sz="1600" dirty="0" err="1"/>
              <a:t>методи</a:t>
            </a:r>
            <a:r>
              <a:rPr lang="en-US" sz="1600" dirty="0"/>
              <a:t> </a:t>
            </a:r>
            <a:r>
              <a:rPr lang="en-US" sz="1600" dirty="0" err="1"/>
              <a:t>в</a:t>
            </a:r>
            <a:r>
              <a:rPr lang="en-US" sz="1600" dirty="0"/>
              <a:t> </a:t>
            </a:r>
            <a:r>
              <a:rPr lang="en-US" sz="1600" dirty="0" err="1"/>
              <a:t>делегата</a:t>
            </a:r>
            <a:r>
              <a:rPr lang="en-US" sz="1600" dirty="0"/>
              <a:t>. </a:t>
            </a:r>
            <a:r>
              <a:rPr lang="en-US" sz="1600" dirty="0" err="1"/>
              <a:t>При</a:t>
            </a:r>
            <a:r>
              <a:rPr lang="en-US" sz="1600" dirty="0"/>
              <a:t> </a:t>
            </a:r>
            <a:r>
              <a:rPr lang="en-US" sz="1600" dirty="0" err="1"/>
              <a:t>извикване</a:t>
            </a:r>
            <a:r>
              <a:rPr lang="en-US" sz="1600" dirty="0"/>
              <a:t> </a:t>
            </a:r>
            <a:r>
              <a:rPr lang="en-US" sz="1600" dirty="0" err="1"/>
              <a:t>на</a:t>
            </a:r>
            <a:r>
              <a:rPr lang="en-US" sz="1600" dirty="0"/>
              <a:t> </a:t>
            </a:r>
            <a:r>
              <a:rPr lang="en-US" sz="1600" dirty="0" err="1"/>
              <a:t>делегата</a:t>
            </a:r>
            <a:r>
              <a:rPr lang="en-US" sz="1600" dirty="0"/>
              <a:t> add </a:t>
            </a:r>
            <a:r>
              <a:rPr lang="en-US" sz="1600" dirty="0" err="1"/>
              <a:t>с</a:t>
            </a:r>
            <a:r>
              <a:rPr lang="en-US" sz="1600" dirty="0"/>
              <a:t> </a:t>
            </a:r>
            <a:r>
              <a:rPr lang="en-US" sz="1600" dirty="0" err="1"/>
              <a:t>параметри</a:t>
            </a:r>
            <a:r>
              <a:rPr lang="en-US" sz="1600" dirty="0"/>
              <a:t> 3 </a:t>
            </a:r>
            <a:r>
              <a:rPr lang="en-US" sz="1600" dirty="0" err="1"/>
              <a:t>и</a:t>
            </a:r>
            <a:r>
              <a:rPr lang="en-US" sz="1600" dirty="0"/>
              <a:t> 5, </a:t>
            </a:r>
            <a:r>
              <a:rPr lang="en-US" sz="1600" dirty="0" err="1"/>
              <a:t>ще</a:t>
            </a:r>
            <a:r>
              <a:rPr lang="en-US" sz="1600" dirty="0"/>
              <a:t> </a:t>
            </a:r>
            <a:r>
              <a:rPr lang="en-US" sz="1600" dirty="0" err="1"/>
              <a:t>бъдат</a:t>
            </a:r>
            <a:r>
              <a:rPr lang="en-US" sz="1600" dirty="0"/>
              <a:t> </a:t>
            </a:r>
            <a:r>
              <a:rPr lang="en-US" sz="1600" dirty="0" err="1"/>
              <a:t>извикани</a:t>
            </a:r>
            <a:r>
              <a:rPr lang="en-US" sz="1600" dirty="0"/>
              <a:t> </a:t>
            </a:r>
            <a:r>
              <a:rPr lang="en-US" sz="1600" dirty="0" err="1"/>
              <a:t>всички</a:t>
            </a:r>
            <a:r>
              <a:rPr lang="en-US" sz="1600" dirty="0"/>
              <a:t> </a:t>
            </a:r>
            <a:r>
              <a:rPr lang="en-US" sz="1600" dirty="0" err="1"/>
              <a:t>методи</a:t>
            </a:r>
            <a:r>
              <a:rPr lang="en-US" sz="1600" dirty="0"/>
              <a:t>, </a:t>
            </a:r>
            <a:r>
              <a:rPr lang="en-US" sz="1600" dirty="0" err="1"/>
              <a:t>съхранени</a:t>
            </a:r>
            <a:r>
              <a:rPr lang="en-US" sz="1600" dirty="0"/>
              <a:t> </a:t>
            </a:r>
            <a:r>
              <a:rPr lang="en-US" sz="1600" dirty="0" err="1"/>
              <a:t>в</a:t>
            </a:r>
            <a:r>
              <a:rPr lang="en-US" sz="1600" dirty="0"/>
              <a:t> </a:t>
            </a:r>
            <a:r>
              <a:rPr lang="en-US" sz="1600" dirty="0" err="1"/>
              <a:t>делегата</a:t>
            </a:r>
            <a:r>
              <a:rPr lang="en-US" sz="1600" dirty="0"/>
              <a:t>, </a:t>
            </a:r>
            <a:r>
              <a:rPr lang="en-US" sz="1600" dirty="0" err="1"/>
              <a:t>последователно</a:t>
            </a:r>
            <a:r>
              <a:rPr lang="en-US" sz="1600" dirty="0"/>
              <a:t>. </a:t>
            </a:r>
            <a:r>
              <a:rPr lang="en-US" sz="1600" dirty="0" err="1"/>
              <a:t>Резултатът</a:t>
            </a:r>
            <a:r>
              <a:rPr lang="en-US" sz="1600" dirty="0"/>
              <a:t> </a:t>
            </a:r>
            <a:r>
              <a:rPr lang="en-US" sz="1600" dirty="0" err="1"/>
              <a:t>от</a:t>
            </a:r>
            <a:r>
              <a:rPr lang="en-US" sz="1600" dirty="0"/>
              <a:t> </a:t>
            </a:r>
            <a:r>
              <a:rPr lang="en-US" sz="1600" dirty="0" err="1"/>
              <a:t>извикването</a:t>
            </a:r>
            <a:r>
              <a:rPr lang="en-US" sz="1600" dirty="0"/>
              <a:t> </a:t>
            </a:r>
            <a:r>
              <a:rPr lang="en-US" sz="1600" dirty="0" err="1"/>
              <a:t>на</a:t>
            </a:r>
            <a:r>
              <a:rPr lang="en-US" sz="1600" dirty="0"/>
              <a:t> add </a:t>
            </a:r>
            <a:r>
              <a:rPr lang="en-US" sz="1600" dirty="0" err="1"/>
              <a:t>ще</a:t>
            </a:r>
            <a:r>
              <a:rPr lang="en-US" sz="1600" dirty="0"/>
              <a:t> </a:t>
            </a:r>
            <a:r>
              <a:rPr lang="en-US" sz="1600" dirty="0" err="1"/>
              <a:t>бъде</a:t>
            </a:r>
            <a:r>
              <a:rPr lang="en-US" sz="1600" dirty="0"/>
              <a:t> </a:t>
            </a:r>
            <a:r>
              <a:rPr lang="en-US" sz="1600" dirty="0" err="1"/>
              <a:t>резултатът</a:t>
            </a:r>
            <a:r>
              <a:rPr lang="en-US" sz="1600" dirty="0"/>
              <a:t> </a:t>
            </a:r>
            <a:r>
              <a:rPr lang="en-US" sz="1600" dirty="0" err="1"/>
              <a:t>от</a:t>
            </a:r>
            <a:r>
              <a:rPr lang="en-US" sz="1600" dirty="0"/>
              <a:t> </a:t>
            </a:r>
            <a:r>
              <a:rPr lang="en-US" sz="1600" dirty="0" err="1"/>
              <a:t>последния</a:t>
            </a:r>
            <a:r>
              <a:rPr lang="en-US" sz="1600" dirty="0"/>
              <a:t> </a:t>
            </a:r>
            <a:r>
              <a:rPr lang="en-US" sz="1600" dirty="0" err="1"/>
              <a:t>метод</a:t>
            </a:r>
            <a:r>
              <a:rPr lang="en-US" sz="1600" dirty="0"/>
              <a:t> </a:t>
            </a:r>
            <a:r>
              <a:rPr lang="en-US" sz="1600" dirty="0" err="1"/>
              <a:t>във</a:t>
            </a:r>
            <a:r>
              <a:rPr lang="en-US" sz="1600" dirty="0"/>
              <a:t> </a:t>
            </a:r>
            <a:r>
              <a:rPr lang="en-US" sz="1600" dirty="0" err="1"/>
              <a:t>веригата</a:t>
            </a:r>
            <a:r>
              <a:rPr lang="en-US" sz="1600" dirty="0"/>
              <a:t> - </a:t>
            </a:r>
            <a:r>
              <a:rPr lang="en-US" sz="1600" dirty="0" err="1"/>
              <a:t>в</a:t>
            </a:r>
            <a:r>
              <a:rPr lang="en-US" sz="1600" dirty="0"/>
              <a:t> </a:t>
            </a:r>
            <a:r>
              <a:rPr lang="en-US" sz="1600" dirty="0" err="1"/>
              <a:t>случая</a:t>
            </a:r>
            <a:r>
              <a:rPr lang="en-US" sz="1600" dirty="0"/>
              <a:t> Multiply.</a:t>
            </a:r>
          </a:p>
        </p:txBody>
      </p:sp>
    </p:spTree>
    <p:extLst>
      <p:ext uri="{BB962C8B-B14F-4D97-AF65-F5344CB8AC3E}">
        <p14:creationId xmlns:p14="http://schemas.microsoft.com/office/powerpoint/2010/main" val="423876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2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59FE-9D86-B487-A3A7-C41FDDA76FDF}"/>
              </a:ext>
            </a:extLst>
          </p:cNvPr>
          <p:cNvSpPr>
            <a:spLocks noGrp="1"/>
          </p:cNvSpPr>
          <p:nvPr>
            <p:ph type="title"/>
          </p:nvPr>
        </p:nvSpPr>
        <p:spPr>
          <a:xfrm>
            <a:off x="662573" y="609601"/>
            <a:ext cx="6026326" cy="2258859"/>
          </a:xfrm>
        </p:spPr>
        <p:txBody>
          <a:bodyPr>
            <a:normAutofit/>
          </a:bodyPr>
          <a:lstStyle/>
          <a:p>
            <a:r>
              <a:rPr lang="bg-BG" sz="3200" dirty="0"/>
              <a:t>Как да </a:t>
            </a:r>
            <a:r>
              <a:rPr lang="bg-BG" sz="3200" dirty="0" err="1"/>
              <a:t>инстанцираме</a:t>
            </a:r>
            <a:endParaRPr lang="en-BG" sz="3200" dirty="0"/>
          </a:p>
        </p:txBody>
      </p:sp>
      <p:pic>
        <p:nvPicPr>
          <p:cNvPr id="5" name="Picture 4">
            <a:extLst>
              <a:ext uri="{FF2B5EF4-FFF2-40B4-BE49-F238E27FC236}">
                <a16:creationId xmlns:a16="http://schemas.microsoft.com/office/drawing/2014/main" id="{B628E043-B334-F525-E567-B22B00264C0F}"/>
              </a:ext>
            </a:extLst>
          </p:cNvPr>
          <p:cNvPicPr>
            <a:picLocks noChangeAspect="1"/>
          </p:cNvPicPr>
          <p:nvPr/>
        </p:nvPicPr>
        <p:blipFill>
          <a:blip r:embed="rId2"/>
          <a:stretch>
            <a:fillRect/>
          </a:stretch>
        </p:blipFill>
        <p:spPr>
          <a:xfrm>
            <a:off x="2748429" y="3814044"/>
            <a:ext cx="4047625" cy="2821662"/>
          </a:xfrm>
          <a:prstGeom prst="rect">
            <a:avLst/>
          </a:prstGeom>
        </p:spPr>
      </p:pic>
      <p:pic>
        <p:nvPicPr>
          <p:cNvPr id="7" name="Picture 6">
            <a:extLst>
              <a:ext uri="{FF2B5EF4-FFF2-40B4-BE49-F238E27FC236}">
                <a16:creationId xmlns:a16="http://schemas.microsoft.com/office/drawing/2014/main" id="{FA2E9DBB-2BD9-56ED-00C3-BB6FBF3A8161}"/>
              </a:ext>
            </a:extLst>
          </p:cNvPr>
          <p:cNvPicPr>
            <a:picLocks noChangeAspect="1"/>
          </p:cNvPicPr>
          <p:nvPr/>
        </p:nvPicPr>
        <p:blipFill>
          <a:blip r:embed="rId3"/>
          <a:srcRect/>
          <a:stretch/>
        </p:blipFill>
        <p:spPr>
          <a:xfrm>
            <a:off x="7768757" y="222294"/>
            <a:ext cx="4047625" cy="2821661"/>
          </a:xfrm>
          <a:prstGeom prst="rect">
            <a:avLst/>
          </a:prstGeom>
        </p:spPr>
      </p:pic>
      <p:pic>
        <p:nvPicPr>
          <p:cNvPr id="10" name="Picture 9">
            <a:extLst>
              <a:ext uri="{FF2B5EF4-FFF2-40B4-BE49-F238E27FC236}">
                <a16:creationId xmlns:a16="http://schemas.microsoft.com/office/drawing/2014/main" id="{B6DA7041-4B30-EDE0-DD46-A98C7CBF114D}"/>
              </a:ext>
            </a:extLst>
          </p:cNvPr>
          <p:cNvPicPr>
            <a:picLocks noChangeAspect="1"/>
          </p:cNvPicPr>
          <p:nvPr/>
        </p:nvPicPr>
        <p:blipFill>
          <a:blip r:embed="rId4"/>
          <a:stretch>
            <a:fillRect/>
          </a:stretch>
        </p:blipFill>
        <p:spPr>
          <a:xfrm>
            <a:off x="6237961" y="2550654"/>
            <a:ext cx="4453525" cy="2674221"/>
          </a:xfrm>
          <a:prstGeom prst="rect">
            <a:avLst/>
          </a:prstGeom>
        </p:spPr>
      </p:pic>
      <p:pic>
        <p:nvPicPr>
          <p:cNvPr id="11" name="Picture 10">
            <a:extLst>
              <a:ext uri="{FF2B5EF4-FFF2-40B4-BE49-F238E27FC236}">
                <a16:creationId xmlns:a16="http://schemas.microsoft.com/office/drawing/2014/main" id="{DEF4B30C-6DE5-D25D-4C55-B8D4463E00BC}"/>
              </a:ext>
            </a:extLst>
          </p:cNvPr>
          <p:cNvPicPr>
            <a:picLocks noChangeAspect="1"/>
          </p:cNvPicPr>
          <p:nvPr/>
        </p:nvPicPr>
        <p:blipFill>
          <a:blip r:embed="rId5"/>
          <a:stretch>
            <a:fillRect/>
          </a:stretch>
        </p:blipFill>
        <p:spPr>
          <a:xfrm>
            <a:off x="7615825" y="4586741"/>
            <a:ext cx="4353490" cy="2093024"/>
          </a:xfrm>
          <a:prstGeom prst="rect">
            <a:avLst/>
          </a:prstGeom>
        </p:spPr>
      </p:pic>
    </p:spTree>
    <p:extLst>
      <p:ext uri="{BB962C8B-B14F-4D97-AF65-F5344CB8AC3E}">
        <p14:creationId xmlns:p14="http://schemas.microsoft.com/office/powerpoint/2010/main" val="69916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en-US" dirty="0"/>
              <a:t>EVENTS</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a:bodyPr>
          <a:lstStyle/>
          <a:p>
            <a:pPr marL="0" indent="0">
              <a:buNone/>
            </a:pPr>
            <a:r>
              <a:rPr lang="en-US" b="0" i="0">
                <a:effectLst/>
              </a:rPr>
              <a:t>Event-</a:t>
            </a:r>
            <a:r>
              <a:rPr lang="bg" b="0" i="0">
                <a:effectLst/>
              </a:rPr>
              <a:t>ите са механизми за уведомяване на обектите, когато се случи определено събитие. В </a:t>
            </a:r>
            <a:r>
              <a:rPr lang="en-US" b="0" i="0">
                <a:effectLst/>
              </a:rPr>
              <a:t>C# event-</a:t>
            </a:r>
            <a:r>
              <a:rPr lang="bg" b="0" i="0">
                <a:effectLst/>
              </a:rPr>
              <a:t>ите са дефинирани като членове на класове и използват ключовата дума "</a:t>
            </a:r>
            <a:r>
              <a:rPr lang="en-US" b="0" i="0">
                <a:effectLst/>
              </a:rPr>
              <a:t>event". </a:t>
            </a:r>
            <a:r>
              <a:rPr lang="bg" b="0" i="0">
                <a:effectLst/>
              </a:rPr>
              <a:t>Те могат да имат множество обработчици (</a:t>
            </a:r>
            <a:r>
              <a:rPr lang="en-US" b="0" i="0">
                <a:effectLst/>
              </a:rPr>
              <a:t>handlers), </a:t>
            </a:r>
            <a:r>
              <a:rPr lang="bg" b="0" i="0">
                <a:effectLst/>
              </a:rPr>
              <a:t>които се изпълняват, когато събитието се вдигне.</a:t>
            </a:r>
          </a:p>
        </p:txBody>
      </p:sp>
      <p:pic>
        <p:nvPicPr>
          <p:cNvPr id="4" name="Picture 3">
            <a:extLst>
              <a:ext uri="{FF2B5EF4-FFF2-40B4-BE49-F238E27FC236}">
                <a16:creationId xmlns:a16="http://schemas.microsoft.com/office/drawing/2014/main" id="{E9CE060B-7529-0524-96AE-1F38DC046572}"/>
              </a:ext>
            </a:extLst>
          </p:cNvPr>
          <p:cNvPicPr>
            <a:picLocks noChangeAspect="1"/>
          </p:cNvPicPr>
          <p:nvPr/>
        </p:nvPicPr>
        <p:blipFill rotWithShape="1">
          <a:blip r:embed="rId2"/>
          <a:srcRect l="-578" t="8888" r="3840" b="12125"/>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64648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en-US" dirty="0"/>
              <a:t>Loggers</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a:bodyPr>
          <a:lstStyle/>
          <a:p>
            <a:pPr marL="0" indent="0">
              <a:lnSpc>
                <a:spcPct val="90000"/>
              </a:lnSpc>
              <a:buNone/>
            </a:pPr>
            <a:r>
              <a:rPr lang="en-US" sz="1400" b="0" i="0" dirty="0">
                <a:effectLst/>
              </a:rPr>
              <a:t>Loggers </a:t>
            </a:r>
            <a:r>
              <a:rPr lang="bg" sz="1400" b="0" i="0" dirty="0">
                <a:effectLst/>
              </a:rPr>
              <a:t>са инструменти, които позволяват на програмистите да записват и съхраняват информация за различни дейности и събития, които се извършват в програмния код. Това могат да бъдат грешки, изключения, действия на потребителите и други.</a:t>
            </a:r>
          </a:p>
          <a:p>
            <a:pPr marL="0" indent="0">
              <a:lnSpc>
                <a:spcPct val="90000"/>
              </a:lnSpc>
              <a:buNone/>
            </a:pPr>
            <a:endParaRPr lang="bg" sz="1400" b="0" i="0" dirty="0">
              <a:effectLst/>
            </a:endParaRPr>
          </a:p>
          <a:p>
            <a:pPr marL="0" indent="0">
              <a:lnSpc>
                <a:spcPct val="90000"/>
              </a:lnSpc>
              <a:buNone/>
            </a:pPr>
            <a:r>
              <a:rPr lang="en-US" sz="1400" b="0" i="0" dirty="0">
                <a:effectLst/>
              </a:rPr>
              <a:t>Loggers </a:t>
            </a:r>
            <a:r>
              <a:rPr lang="bg" sz="1400" b="0" i="0" dirty="0">
                <a:effectLst/>
              </a:rPr>
              <a:t>са особено полезни при отстраняването на грешки в приложенията и при подобряване на техния функционал. Чрез записване на информацията за грешките, програмистите могат да открият и да разрешат проблемите в приложението си, както и да подобрят производителността на приложението.</a:t>
            </a:r>
            <a:endParaRPr lang="en-BG" sz="1400" dirty="0"/>
          </a:p>
        </p:txBody>
      </p:sp>
      <p:pic>
        <p:nvPicPr>
          <p:cNvPr id="5" name="Picture 4">
            <a:extLst>
              <a:ext uri="{FF2B5EF4-FFF2-40B4-BE49-F238E27FC236}">
                <a16:creationId xmlns:a16="http://schemas.microsoft.com/office/drawing/2014/main" id="{CCD87225-A361-F913-56F8-7C2FC2C18A90}"/>
              </a:ext>
            </a:extLst>
          </p:cNvPr>
          <p:cNvPicPr>
            <a:picLocks noChangeAspect="1"/>
          </p:cNvPicPr>
          <p:nvPr/>
        </p:nvPicPr>
        <p:blipFill rotWithShape="1">
          <a:blip r:embed="rId2"/>
          <a:srcRect l="1520" t="8440" r="42964" b="8309"/>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400874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en-US" dirty="0"/>
              <a:t>Interfaces</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lnSpcReduction="10000"/>
          </a:bodyPr>
          <a:lstStyle/>
          <a:p>
            <a:pPr marL="0" indent="0">
              <a:buNone/>
            </a:pPr>
            <a:r>
              <a:rPr lang="bg" sz="1700" b="0" i="0" dirty="0">
                <a:effectLst/>
              </a:rPr>
              <a:t>Интерфейсите в </a:t>
            </a:r>
            <a:r>
              <a:rPr lang="en-US" sz="1700" b="0" i="0" dirty="0">
                <a:effectLst/>
              </a:rPr>
              <a:t>C# </a:t>
            </a:r>
            <a:r>
              <a:rPr lang="bg" sz="1700" b="0" i="0" dirty="0">
                <a:effectLst/>
              </a:rPr>
              <a:t>са абстрактни дефиниции на методи и свойства, които класовете и други типове могат да имплементират. Те представляват контракт между две части на програмата, като определят какви методи и функционалности е нужно да имплементират обектите, които ги използват. Използването на интерфейси позволява да се постигне полиморфизъм и абстракция, като позволява работа с обекти на различни класове чрез общ интерфейс.</a:t>
            </a:r>
            <a:endParaRPr lang="en-BG" sz="1700" dirty="0"/>
          </a:p>
        </p:txBody>
      </p:sp>
      <p:pic>
        <p:nvPicPr>
          <p:cNvPr id="5" name="Picture 4" descr="Text&#10;&#10;Description automatically generated">
            <a:extLst>
              <a:ext uri="{FF2B5EF4-FFF2-40B4-BE49-F238E27FC236}">
                <a16:creationId xmlns:a16="http://schemas.microsoft.com/office/drawing/2014/main" id="{43CB9077-CE5B-4170-0C11-40FBB47B210F}"/>
              </a:ext>
            </a:extLst>
          </p:cNvPr>
          <p:cNvPicPr>
            <a:picLocks noChangeAspect="1"/>
          </p:cNvPicPr>
          <p:nvPr/>
        </p:nvPicPr>
        <p:blipFill rotWithShape="1">
          <a:blip r:embed="rId2"/>
          <a:srcRect t="11731" r="2" b="11319"/>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176429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BF067C-19A8-5E86-A0D9-2A8261F55FC3}"/>
              </a:ext>
            </a:extLst>
          </p:cNvPr>
          <p:cNvSpPr>
            <a:spLocks noGrp="1"/>
          </p:cNvSpPr>
          <p:nvPr>
            <p:ph type="title"/>
          </p:nvPr>
        </p:nvSpPr>
        <p:spPr>
          <a:xfrm>
            <a:off x="1050879" y="609601"/>
            <a:ext cx="9810604" cy="1216024"/>
          </a:xfrm>
        </p:spPr>
        <p:txBody>
          <a:bodyPr>
            <a:normAutofit/>
          </a:bodyPr>
          <a:lstStyle/>
          <a:p>
            <a:r>
              <a:rPr lang="en-US" dirty="0"/>
              <a:t>Namespaces</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2D0372-3145-0A29-5889-2779B4BD15EA}"/>
              </a:ext>
            </a:extLst>
          </p:cNvPr>
          <p:cNvSpPr>
            <a:spLocks noGrp="1"/>
          </p:cNvSpPr>
          <p:nvPr>
            <p:ph idx="1"/>
          </p:nvPr>
        </p:nvSpPr>
        <p:spPr>
          <a:xfrm>
            <a:off x="1050878" y="2687005"/>
            <a:ext cx="9880979" cy="3567373"/>
          </a:xfrm>
        </p:spPr>
        <p:txBody>
          <a:bodyPr anchor="ctr">
            <a:normAutofit/>
          </a:bodyPr>
          <a:lstStyle/>
          <a:p>
            <a:pPr marL="0" indent="0">
              <a:buNone/>
            </a:pPr>
            <a:r>
              <a:rPr lang="en-US" sz="1800" b="0" i="0" dirty="0">
                <a:effectLst/>
              </a:rPr>
              <a:t>Namespaces </a:t>
            </a:r>
            <a:r>
              <a:rPr lang="bg" sz="1800" b="0" i="0" dirty="0">
                <a:effectLst/>
              </a:rPr>
              <a:t>в </a:t>
            </a:r>
            <a:r>
              <a:rPr lang="en-US" sz="1800" b="0" i="0" dirty="0">
                <a:effectLst/>
              </a:rPr>
              <a:t>C# </a:t>
            </a:r>
            <a:r>
              <a:rPr lang="bg" sz="1800" b="0" i="0" dirty="0">
                <a:effectLst/>
              </a:rPr>
              <a:t>са инструмент, който ни позволява да групираме и организираме нашия код. Те ни помагат да избегнем конфликти на имената на типовете, като ги дефинираме в отделни логически групи. Това прави управлението на имената по-лесно и по-организирано при работа с големи проекти. Като цяло, </a:t>
            </a:r>
            <a:r>
              <a:rPr lang="en-US" sz="1800" b="0" i="0" dirty="0">
                <a:effectLst/>
              </a:rPr>
              <a:t>Namespaces </a:t>
            </a:r>
            <a:r>
              <a:rPr lang="bg" sz="1800" b="0" i="0" dirty="0">
                <a:effectLst/>
              </a:rPr>
              <a:t>са важен елемент от съвременните програмни езици и технологии.</a:t>
            </a:r>
          </a:p>
        </p:txBody>
      </p:sp>
    </p:spTree>
    <p:extLst>
      <p:ext uri="{BB962C8B-B14F-4D97-AF65-F5344CB8AC3E}">
        <p14:creationId xmlns:p14="http://schemas.microsoft.com/office/powerpoint/2010/main" val="277584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8" y="609601"/>
            <a:ext cx="4648463" cy="1216024"/>
          </a:xfrm>
        </p:spPr>
        <p:txBody>
          <a:bodyPr>
            <a:normAutofit/>
          </a:bodyPr>
          <a:lstStyle/>
          <a:p>
            <a:r>
              <a:rPr lang="en-US" sz="1800" dirty="0" err="1"/>
              <a:t>Concurrentdictionary</a:t>
            </a:r>
            <a:endParaRPr lang="en-BG" sz="1800"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a:bodyPr>
          <a:lstStyle/>
          <a:p>
            <a:pPr marL="0" indent="0">
              <a:lnSpc>
                <a:spcPct val="90000"/>
              </a:lnSpc>
              <a:buNone/>
            </a:pPr>
            <a:r>
              <a:rPr lang="en-US" sz="1700" b="0" i="0" dirty="0" err="1">
                <a:effectLst/>
              </a:rPr>
              <a:t>ConcurrentDictionary</a:t>
            </a:r>
            <a:r>
              <a:rPr lang="en-US" sz="1700" b="0" i="0" dirty="0">
                <a:effectLst/>
              </a:rPr>
              <a:t> </a:t>
            </a:r>
            <a:r>
              <a:rPr lang="bg" sz="1700" b="0" i="0" dirty="0">
                <a:effectLst/>
              </a:rPr>
              <a:t>е клас в </a:t>
            </a:r>
            <a:r>
              <a:rPr lang="en-US" sz="1700" b="0" i="0" dirty="0">
                <a:effectLst/>
              </a:rPr>
              <a:t>C#, </a:t>
            </a:r>
            <a:r>
              <a:rPr lang="bg" sz="1700" b="0" i="0" dirty="0">
                <a:effectLst/>
              </a:rPr>
              <a:t>който предоставя безопасен начин за манипулация на речник (</a:t>
            </a:r>
            <a:r>
              <a:rPr lang="en-US" sz="1700" b="0" i="0" dirty="0">
                <a:effectLst/>
              </a:rPr>
              <a:t>dictionary) </a:t>
            </a:r>
            <a:r>
              <a:rPr lang="bg" sz="1700" b="0" i="0" dirty="0">
                <a:effectLst/>
              </a:rPr>
              <a:t>в многонишкова среда. Той е част от пространството за имена </a:t>
            </a:r>
            <a:r>
              <a:rPr lang="en-US" sz="1700" b="0" i="0" dirty="0" err="1">
                <a:effectLst/>
              </a:rPr>
              <a:t>System.Collections.Concurrent</a:t>
            </a:r>
            <a:r>
              <a:rPr lang="en-US" sz="1700" b="0" i="0" dirty="0">
                <a:effectLst/>
              </a:rPr>
              <a:t> </a:t>
            </a:r>
            <a:r>
              <a:rPr lang="bg" sz="1700" b="0" i="0" dirty="0">
                <a:effectLst/>
              </a:rPr>
              <a:t>и позволява паралелна работа с речници, като осигурява безопасност на нишковете, които имат достъп до данните. Това го прави подходящ за приложения, които имат нужда от ефективно и безопасно паралелно четене и записване на данни в речник.</a:t>
            </a:r>
            <a:endParaRPr lang="en-BG" sz="1700" dirty="0"/>
          </a:p>
        </p:txBody>
      </p:sp>
      <p:pic>
        <p:nvPicPr>
          <p:cNvPr id="7" name="Picture 6">
            <a:extLst>
              <a:ext uri="{FF2B5EF4-FFF2-40B4-BE49-F238E27FC236}">
                <a16:creationId xmlns:a16="http://schemas.microsoft.com/office/drawing/2014/main" id="{7DCC9504-DE95-C162-0134-FF5EB8B1D580}"/>
              </a:ext>
            </a:extLst>
          </p:cNvPr>
          <p:cNvPicPr>
            <a:picLocks noChangeAspect="1"/>
          </p:cNvPicPr>
          <p:nvPr/>
        </p:nvPicPr>
        <p:blipFill rotWithShape="1">
          <a:blip r:embed="rId2"/>
          <a:srcRect l="4175" t="8567" r="18674" b="8435"/>
          <a:stretch/>
        </p:blipFill>
        <p:spPr>
          <a:xfrm>
            <a:off x="5251839" y="237402"/>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24358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Lists</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8" y="3296606"/>
            <a:ext cx="9880979" cy="2527997"/>
          </a:xfrm>
        </p:spPr>
        <p:txBody>
          <a:bodyPr anchor="ctr">
            <a:noAutofit/>
          </a:bodyPr>
          <a:lstStyle/>
          <a:p>
            <a:pPr marL="0" indent="0">
              <a:lnSpc>
                <a:spcPct val="120000"/>
              </a:lnSpc>
              <a:buNone/>
            </a:pPr>
            <a:r>
              <a:rPr lang="bg" sz="1800" b="0" i="0" dirty="0">
                <a:effectLst/>
              </a:rPr>
              <a:t>В </a:t>
            </a:r>
            <a:r>
              <a:rPr lang="en-US" sz="1800" b="0" i="0" dirty="0">
                <a:effectLst/>
              </a:rPr>
              <a:t>C# List </a:t>
            </a:r>
            <a:r>
              <a:rPr lang="bg" sz="1800" b="0" i="0" dirty="0">
                <a:effectLst/>
              </a:rPr>
              <a:t>е клас, който представлява динамичен масив от обекти, който може да се увеличава или намалява в зависимост от нуждите на приложението. </a:t>
            </a:r>
            <a:r>
              <a:rPr lang="en-US" sz="1800" b="0" i="0" dirty="0">
                <a:effectLst/>
              </a:rPr>
              <a:t>List-</a:t>
            </a:r>
            <a:r>
              <a:rPr lang="bg" sz="1800" b="0" i="0" dirty="0">
                <a:effectLst/>
              </a:rPr>
              <a:t>овете са също така гъвкави, тъй като могат да съдържат обекти от различни типове. Може да се достъпват елементите на </a:t>
            </a:r>
            <a:r>
              <a:rPr lang="en-US" sz="1800" b="0" i="0" dirty="0">
                <a:effectLst/>
              </a:rPr>
              <a:t>List </a:t>
            </a:r>
            <a:r>
              <a:rPr lang="bg" sz="1800" b="0" i="0" dirty="0">
                <a:effectLst/>
              </a:rPr>
              <a:t>по индекс, като е възможно да се вмъкват, изтриват и търсят елементи.</a:t>
            </a:r>
          </a:p>
        </p:txBody>
      </p:sp>
    </p:spTree>
    <p:extLst>
      <p:ext uri="{BB962C8B-B14F-4D97-AF65-F5344CB8AC3E}">
        <p14:creationId xmlns:p14="http://schemas.microsoft.com/office/powerpoint/2010/main" val="3564368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2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bg" sz="2800" b="0" i="0" dirty="0">
                <a:effectLst/>
              </a:rPr>
              <a:t>вид</a:t>
            </a:r>
            <a:r>
              <a:rPr lang="bg-BG" dirty="0" err="1"/>
              <a:t>ове</a:t>
            </a:r>
            <a:r>
              <a:rPr lang="bg" sz="2800" b="0" i="0" dirty="0">
                <a:effectLst/>
              </a:rPr>
              <a:t> листове</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260208"/>
            <a:ext cx="9880979" cy="4196219"/>
          </a:xfrm>
        </p:spPr>
        <p:txBody>
          <a:bodyPr anchor="ctr">
            <a:noAutofit/>
          </a:bodyPr>
          <a:lstStyle/>
          <a:p>
            <a:pPr marL="342900" indent="-342900">
              <a:buFont typeface="+mj-lt"/>
              <a:buAutoNum type="arabicPeriod"/>
            </a:pPr>
            <a:r>
              <a:rPr lang="en-US" sz="1800" dirty="0"/>
              <a:t>L</a:t>
            </a:r>
            <a:r>
              <a:rPr lang="en-US" sz="1800" b="0" i="0" dirty="0">
                <a:effectLst/>
              </a:rPr>
              <a:t>ist&lt;T&gt; - </a:t>
            </a:r>
            <a:r>
              <a:rPr lang="bg" sz="1800" b="0" i="0" dirty="0">
                <a:effectLst/>
              </a:rPr>
              <a:t>обичайният динамичен масив от обекти от тип </a:t>
            </a:r>
            <a:r>
              <a:rPr lang="en-US" sz="1800" b="0" i="0" dirty="0">
                <a:effectLst/>
              </a:rPr>
              <a:t>T</a:t>
            </a:r>
          </a:p>
          <a:p>
            <a:pPr marL="342900" indent="-342900">
              <a:buFont typeface="+mj-lt"/>
              <a:buAutoNum type="arabicPeriod"/>
            </a:pPr>
            <a:r>
              <a:rPr lang="en-US" sz="1800" b="0" i="0" dirty="0">
                <a:effectLst/>
              </a:rPr>
              <a:t>LinkedList&lt;T&gt; - </a:t>
            </a:r>
            <a:r>
              <a:rPr lang="bg" sz="1800" b="0" i="0" dirty="0">
                <a:effectLst/>
              </a:rPr>
              <a:t>двусвързан списък от обекти от тип </a:t>
            </a:r>
            <a:r>
              <a:rPr lang="en-US" sz="1800" b="0" i="0" dirty="0">
                <a:effectLst/>
              </a:rPr>
              <a:t>T</a:t>
            </a:r>
          </a:p>
          <a:p>
            <a:pPr marL="342900" indent="-342900">
              <a:buFont typeface="+mj-lt"/>
              <a:buAutoNum type="arabicPeriod"/>
            </a:pPr>
            <a:r>
              <a:rPr lang="en-US" sz="1800" b="0" i="0" dirty="0" err="1">
                <a:effectLst/>
              </a:rPr>
              <a:t>SortedList</a:t>
            </a:r>
            <a:r>
              <a:rPr lang="en-US" sz="1800" b="0" i="0" dirty="0">
                <a:effectLst/>
              </a:rPr>
              <a:t>&lt;</a:t>
            </a:r>
            <a:r>
              <a:rPr lang="en-US" sz="1800" b="0" i="0" dirty="0" err="1">
                <a:effectLst/>
              </a:rPr>
              <a:t>TKey</a:t>
            </a:r>
            <a:r>
              <a:rPr lang="en-US" sz="1800" b="0" i="0" dirty="0">
                <a:effectLst/>
              </a:rPr>
              <a:t>, TValue&gt; - </a:t>
            </a:r>
            <a:r>
              <a:rPr lang="bg" sz="1800" b="0" i="0" dirty="0">
                <a:effectLst/>
              </a:rPr>
              <a:t>речник, който е сортиран според ключа </a:t>
            </a:r>
            <a:r>
              <a:rPr lang="en-US" sz="1800" b="0" i="0" dirty="0" err="1">
                <a:effectLst/>
              </a:rPr>
              <a:t>TKey</a:t>
            </a:r>
            <a:r>
              <a:rPr lang="en-US" sz="1800" b="0" i="0" dirty="0">
                <a:effectLst/>
              </a:rPr>
              <a:t> </a:t>
            </a:r>
            <a:r>
              <a:rPr lang="bg" sz="1800" b="0" i="0" dirty="0">
                <a:effectLst/>
              </a:rPr>
              <a:t>и може да съдържа стойности от тип </a:t>
            </a:r>
            <a:r>
              <a:rPr lang="en-US" sz="1800" b="0" i="0" dirty="0">
                <a:effectLst/>
              </a:rPr>
              <a:t>TValue</a:t>
            </a:r>
          </a:p>
          <a:p>
            <a:pPr marL="342900" indent="-342900">
              <a:buFont typeface="+mj-lt"/>
              <a:buAutoNum type="arabicPeriod"/>
            </a:pPr>
            <a:r>
              <a:rPr lang="en-US" sz="1800" b="0" i="0" dirty="0">
                <a:effectLst/>
              </a:rPr>
              <a:t>Stack&lt;T&gt; - </a:t>
            </a:r>
            <a:r>
              <a:rPr lang="bg" sz="1800" b="0" i="0" dirty="0">
                <a:effectLst/>
              </a:rPr>
              <a:t>колекция, която позволява само добавяне на елементи и премахване на последния добавен елемент (по принцип "последен влезе, първи излезе" или "</a:t>
            </a:r>
            <a:r>
              <a:rPr lang="en-US" sz="1800" b="0" i="0" dirty="0">
                <a:effectLst/>
              </a:rPr>
              <a:t>Last-In-First-Out")</a:t>
            </a:r>
          </a:p>
          <a:p>
            <a:pPr marL="342900" indent="-342900">
              <a:buFont typeface="+mj-lt"/>
              <a:buAutoNum type="arabicPeriod"/>
            </a:pPr>
            <a:r>
              <a:rPr lang="en-US" sz="1800" b="0" i="0" dirty="0">
                <a:effectLst/>
              </a:rPr>
              <a:t>Queue&lt;T&gt; - </a:t>
            </a:r>
            <a:r>
              <a:rPr lang="bg" sz="1800" b="0" i="0" dirty="0">
                <a:effectLst/>
              </a:rPr>
              <a:t>колекция, която позволява само добавяне на елементи и премахване на първия добавен елемент (по принцип "първи влезе, първи излезе" или "</a:t>
            </a:r>
            <a:r>
              <a:rPr lang="en-US" sz="1800" b="0" i="0" dirty="0">
                <a:effectLst/>
              </a:rPr>
              <a:t>First-In-First-Out")</a:t>
            </a:r>
          </a:p>
          <a:p>
            <a:pPr marL="0" indent="0">
              <a:buNone/>
            </a:pPr>
            <a:r>
              <a:rPr lang="bg" sz="1800" b="0" i="0" dirty="0">
                <a:effectLst/>
              </a:rPr>
              <a:t>Всички тези листове предоставят различни функционалности, които могат да бъдат полезни в зависимост от конкретните нужди на приложението.</a:t>
            </a:r>
          </a:p>
        </p:txBody>
      </p:sp>
    </p:spTree>
    <p:extLst>
      <p:ext uri="{BB962C8B-B14F-4D97-AF65-F5344CB8AC3E}">
        <p14:creationId xmlns:p14="http://schemas.microsoft.com/office/powerpoint/2010/main" val="83208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Collections</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3119543"/>
            <a:ext cx="9880979" cy="2527997"/>
          </a:xfrm>
        </p:spPr>
        <p:txBody>
          <a:bodyPr anchor="ctr">
            <a:noAutofit/>
          </a:bodyPr>
          <a:lstStyle/>
          <a:p>
            <a:pPr marL="0" indent="0">
              <a:lnSpc>
                <a:spcPct val="120000"/>
              </a:lnSpc>
              <a:buNone/>
            </a:pPr>
            <a:r>
              <a:rPr lang="bg" sz="1800" b="0" i="0" dirty="0">
                <a:effectLst/>
              </a:rPr>
              <a:t>Колекциите в </a:t>
            </a:r>
            <a:r>
              <a:rPr lang="en-US" sz="1800" b="0" i="0" dirty="0">
                <a:effectLst/>
              </a:rPr>
              <a:t>C# </a:t>
            </a:r>
            <a:r>
              <a:rPr lang="bg" sz="1800" b="0" i="0" dirty="0">
                <a:effectLst/>
              </a:rPr>
              <a:t>са групи от обекти, които могат да бъдат манипулирани като едно цяло. Те предоставят по-голяма функционалност и удобство при работа с множества от обекти, като осигуряват определени операции като добавяне, премахване, търсене и сортиране на елементите.</a:t>
            </a:r>
          </a:p>
        </p:txBody>
      </p:sp>
    </p:spTree>
    <p:extLst>
      <p:ext uri="{BB962C8B-B14F-4D97-AF65-F5344CB8AC3E}">
        <p14:creationId xmlns:p14="http://schemas.microsoft.com/office/powerpoint/2010/main" val="273051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2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bg-BG" dirty="0"/>
              <a:t>Примерни колекции</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016690"/>
            <a:ext cx="9880979" cy="4439737"/>
          </a:xfrm>
        </p:spPr>
        <p:txBody>
          <a:bodyPr anchor="ctr">
            <a:noAutofit/>
          </a:bodyPr>
          <a:lstStyle/>
          <a:p>
            <a:pPr algn="l">
              <a:buFont typeface="+mj-lt"/>
              <a:buAutoNum type="arabicPeriod"/>
            </a:pPr>
            <a:r>
              <a:rPr lang="en-US" sz="1600" b="0" i="0" dirty="0">
                <a:effectLst/>
              </a:rPr>
              <a:t>List&lt;T&gt; - </a:t>
            </a:r>
            <a:r>
              <a:rPr lang="bg" sz="1600" b="0" i="0" dirty="0">
                <a:effectLst/>
              </a:rPr>
              <a:t>динамичен масив от обекти от тип </a:t>
            </a:r>
            <a:r>
              <a:rPr lang="en-US" sz="1600" b="0" i="0" dirty="0">
                <a:effectLst/>
              </a:rPr>
              <a:t>T</a:t>
            </a:r>
          </a:p>
          <a:p>
            <a:pPr algn="l">
              <a:buFont typeface="+mj-lt"/>
              <a:buAutoNum type="arabicPeriod"/>
            </a:pPr>
            <a:r>
              <a:rPr lang="en-US" sz="1600" b="0" i="0" dirty="0">
                <a:effectLst/>
              </a:rPr>
              <a:t>LinkedList&lt;T&gt; - </a:t>
            </a:r>
            <a:r>
              <a:rPr lang="bg" sz="1600" b="0" i="0" dirty="0">
                <a:effectLst/>
              </a:rPr>
              <a:t>двусвързан списък от обекти от тип </a:t>
            </a:r>
            <a:r>
              <a:rPr lang="en-US" sz="1600" b="0" i="0" dirty="0">
                <a:effectLst/>
              </a:rPr>
              <a:t>T</a:t>
            </a:r>
          </a:p>
          <a:p>
            <a:pPr algn="l">
              <a:buFont typeface="+mj-lt"/>
              <a:buAutoNum type="arabicPeriod"/>
            </a:pPr>
            <a:r>
              <a:rPr lang="en-US" sz="1600" b="0" i="0" dirty="0">
                <a:effectLst/>
              </a:rPr>
              <a:t>Queue&lt;T&gt; - </a:t>
            </a:r>
            <a:r>
              <a:rPr lang="bg" sz="1600" b="0" i="0" dirty="0">
                <a:effectLst/>
              </a:rPr>
              <a:t>колекция, която позволява само добавяне на елементи и премахване на първия добавен елемент (по принцип "първи влезе, първи излезе" или "</a:t>
            </a:r>
            <a:r>
              <a:rPr lang="en-US" sz="1600" b="0" i="0" dirty="0">
                <a:effectLst/>
              </a:rPr>
              <a:t>First-In-First-Out")</a:t>
            </a:r>
          </a:p>
          <a:p>
            <a:pPr algn="l">
              <a:buFont typeface="+mj-lt"/>
              <a:buAutoNum type="arabicPeriod"/>
            </a:pPr>
            <a:r>
              <a:rPr lang="en-US" sz="1600" b="0" i="0" dirty="0">
                <a:effectLst/>
              </a:rPr>
              <a:t>Stack&lt;T&gt; - </a:t>
            </a:r>
            <a:r>
              <a:rPr lang="bg" sz="1600" b="0" i="0" dirty="0">
                <a:effectLst/>
              </a:rPr>
              <a:t>колекция, която позволява само добавяне на елементи и премахване на последния добавен елемент (по принцип "последен влезе, първи излезе" или "</a:t>
            </a:r>
            <a:r>
              <a:rPr lang="en-US" sz="1600" b="0" i="0" dirty="0">
                <a:effectLst/>
              </a:rPr>
              <a:t>Last-In-First-Out")</a:t>
            </a:r>
          </a:p>
          <a:p>
            <a:pPr algn="l">
              <a:buFont typeface="+mj-lt"/>
              <a:buAutoNum type="arabicPeriod"/>
            </a:pPr>
            <a:r>
              <a:rPr lang="en-US" sz="1600" b="0" i="0" dirty="0">
                <a:effectLst/>
              </a:rPr>
              <a:t>Dictionary&lt;</a:t>
            </a:r>
            <a:r>
              <a:rPr lang="en-US" sz="1600" b="0" i="0" dirty="0" err="1">
                <a:effectLst/>
              </a:rPr>
              <a:t>TKey</a:t>
            </a:r>
            <a:r>
              <a:rPr lang="en-US" sz="1600" b="0" i="0" dirty="0">
                <a:effectLst/>
              </a:rPr>
              <a:t>, TValue&gt; - </a:t>
            </a:r>
            <a:r>
              <a:rPr lang="bg" sz="1600" b="0" i="0" dirty="0">
                <a:effectLst/>
              </a:rPr>
              <a:t>речник, който асоциира ключове от тип </a:t>
            </a:r>
            <a:r>
              <a:rPr lang="en-US" sz="1600" b="0" i="0" dirty="0" err="1">
                <a:effectLst/>
              </a:rPr>
              <a:t>TKey</a:t>
            </a:r>
            <a:r>
              <a:rPr lang="en-US" sz="1600" b="0" i="0" dirty="0">
                <a:effectLst/>
              </a:rPr>
              <a:t> </a:t>
            </a:r>
            <a:r>
              <a:rPr lang="bg" sz="1600" b="0" i="0" dirty="0">
                <a:effectLst/>
              </a:rPr>
              <a:t>със стойности от тип </a:t>
            </a:r>
            <a:r>
              <a:rPr lang="en-US" sz="1600" b="0" i="0" dirty="0">
                <a:effectLst/>
              </a:rPr>
              <a:t>TValue</a:t>
            </a:r>
          </a:p>
          <a:p>
            <a:pPr algn="l">
              <a:buFont typeface="+mj-lt"/>
              <a:buAutoNum type="arabicPeriod"/>
            </a:pPr>
            <a:r>
              <a:rPr lang="en-US" sz="1600" b="0" i="0" dirty="0">
                <a:effectLst/>
              </a:rPr>
              <a:t>HashSet&lt;T&gt; - </a:t>
            </a:r>
            <a:r>
              <a:rPr lang="bg" sz="1600" b="0" i="0" dirty="0">
                <a:effectLst/>
              </a:rPr>
              <a:t>множество от уникални обекти от тип </a:t>
            </a:r>
            <a:r>
              <a:rPr lang="en-US" sz="1600" b="0" i="0" dirty="0">
                <a:effectLst/>
              </a:rPr>
              <a:t>T</a:t>
            </a:r>
          </a:p>
          <a:p>
            <a:pPr algn="l">
              <a:buFont typeface="+mj-lt"/>
              <a:buAutoNum type="arabicPeriod"/>
            </a:pPr>
            <a:r>
              <a:rPr lang="en-US" sz="1600" b="0" i="0" dirty="0" err="1">
                <a:effectLst/>
              </a:rPr>
              <a:t>SortedList</a:t>
            </a:r>
            <a:r>
              <a:rPr lang="en-US" sz="1600" b="0" i="0" dirty="0">
                <a:effectLst/>
              </a:rPr>
              <a:t>&lt;</a:t>
            </a:r>
            <a:r>
              <a:rPr lang="en-US" sz="1600" b="0" i="0" dirty="0" err="1">
                <a:effectLst/>
              </a:rPr>
              <a:t>TKey</a:t>
            </a:r>
            <a:r>
              <a:rPr lang="en-US" sz="1600" b="0" i="0" dirty="0">
                <a:effectLst/>
              </a:rPr>
              <a:t>, TValue&gt; - </a:t>
            </a:r>
            <a:r>
              <a:rPr lang="bg" sz="1600" b="0" i="0" dirty="0">
                <a:effectLst/>
              </a:rPr>
              <a:t>речник, който е сортиран според ключа </a:t>
            </a:r>
            <a:r>
              <a:rPr lang="en-US" sz="1600" b="0" i="0" dirty="0" err="1">
                <a:effectLst/>
              </a:rPr>
              <a:t>TKey</a:t>
            </a:r>
            <a:r>
              <a:rPr lang="en-US" sz="1600" b="0" i="0" dirty="0">
                <a:effectLst/>
              </a:rPr>
              <a:t> </a:t>
            </a:r>
            <a:r>
              <a:rPr lang="bg" sz="1600" b="0" i="0" dirty="0">
                <a:effectLst/>
              </a:rPr>
              <a:t>и може да съдържа стойности от тип </a:t>
            </a:r>
            <a:r>
              <a:rPr lang="en-US" sz="1600" b="0" i="0" dirty="0">
                <a:effectLst/>
              </a:rPr>
              <a:t>TValue</a:t>
            </a:r>
          </a:p>
          <a:p>
            <a:pPr algn="l">
              <a:buFont typeface="+mj-lt"/>
              <a:buAutoNum type="arabicPeriod"/>
            </a:pPr>
            <a:r>
              <a:rPr lang="en-US" sz="1600" b="0" i="0" dirty="0" err="1">
                <a:effectLst/>
              </a:rPr>
              <a:t>ObservableCollection</a:t>
            </a:r>
            <a:r>
              <a:rPr lang="en-US" sz="1600" b="0" i="0" dirty="0">
                <a:effectLst/>
              </a:rPr>
              <a:t>&lt;T&gt; - </a:t>
            </a:r>
            <a:r>
              <a:rPr lang="bg" sz="1600" b="0" i="0" dirty="0">
                <a:effectLst/>
              </a:rPr>
              <a:t>колекция от обекти от тип </a:t>
            </a:r>
            <a:r>
              <a:rPr lang="en-US" sz="1600" b="0" i="0" dirty="0">
                <a:effectLst/>
              </a:rPr>
              <a:t>T, </a:t>
            </a:r>
            <a:r>
              <a:rPr lang="bg" sz="1600" b="0" i="0" dirty="0">
                <a:effectLst/>
              </a:rPr>
              <a:t>която автоматично известява всички подписани на нея клиенти при промяна на съдържанието ѝ</a:t>
            </a:r>
          </a:p>
        </p:txBody>
      </p:sp>
    </p:spTree>
    <p:extLst>
      <p:ext uri="{BB962C8B-B14F-4D97-AF65-F5344CB8AC3E}">
        <p14:creationId xmlns:p14="http://schemas.microsoft.com/office/powerpoint/2010/main" val="863269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err="1"/>
              <a:t>Linq</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296161"/>
            <a:ext cx="4788505" cy="3846012"/>
          </a:xfrm>
        </p:spPr>
        <p:txBody>
          <a:bodyPr>
            <a:normAutofit/>
          </a:bodyPr>
          <a:lstStyle/>
          <a:p>
            <a:pPr marL="0" indent="0">
              <a:lnSpc>
                <a:spcPct val="90000"/>
              </a:lnSpc>
              <a:buNone/>
            </a:pPr>
            <a:r>
              <a:rPr lang="en-US" sz="1700" b="0" i="0" err="1">
                <a:effectLst/>
              </a:rPr>
              <a:t>Linq</a:t>
            </a:r>
            <a:r>
              <a:rPr lang="en-US" sz="1700" b="0" i="0">
                <a:effectLst/>
              </a:rPr>
              <a:t> (Language Integrated Query) </a:t>
            </a:r>
            <a:r>
              <a:rPr lang="bg" sz="1700" b="0" i="0">
                <a:effectLst/>
              </a:rPr>
              <a:t>е технология, която позволява на програмистите да използват </a:t>
            </a:r>
            <a:r>
              <a:rPr lang="en-US" sz="1700" b="0" i="0">
                <a:effectLst/>
              </a:rPr>
              <a:t>SQL </a:t>
            </a:r>
            <a:r>
              <a:rPr lang="bg" sz="1700" b="0" i="0">
                <a:effectLst/>
              </a:rPr>
              <a:t>подобни заявки за търсене и манипулиране на данни, като се използва статичен тип безопасен синтаксис в </a:t>
            </a:r>
            <a:r>
              <a:rPr lang="en-US" sz="1700" b="0" i="0">
                <a:effectLst/>
              </a:rPr>
              <a:t>C#. </a:t>
            </a:r>
            <a:r>
              <a:rPr lang="en-US" sz="1700" b="0" i="0" err="1">
                <a:effectLst/>
              </a:rPr>
              <a:t>Linq</a:t>
            </a:r>
            <a:r>
              <a:rPr lang="en-US" sz="1700" b="0" i="0">
                <a:effectLst/>
              </a:rPr>
              <a:t> </a:t>
            </a:r>
            <a:r>
              <a:rPr lang="bg" sz="1700" b="0" i="0">
                <a:effectLst/>
              </a:rPr>
              <a:t>поддържа много типове данни и източници на данни, включително колекции, масиви, бази данни, </a:t>
            </a:r>
            <a:r>
              <a:rPr lang="en-US" sz="1700" b="0" i="0">
                <a:effectLst/>
              </a:rPr>
              <a:t>XML </a:t>
            </a:r>
            <a:r>
              <a:rPr lang="bg" sz="1700" b="0" i="0">
                <a:effectLst/>
              </a:rPr>
              <a:t>документи и други. Това прави </a:t>
            </a:r>
            <a:r>
              <a:rPr lang="en-US" sz="1700" b="0" i="0" err="1">
                <a:effectLst/>
              </a:rPr>
              <a:t>Linq</a:t>
            </a:r>
            <a:r>
              <a:rPr lang="en-US" sz="1700" b="0" i="0">
                <a:effectLst/>
              </a:rPr>
              <a:t> </a:t>
            </a:r>
            <a:r>
              <a:rPr lang="bg" sz="1700" b="0" i="0">
                <a:effectLst/>
              </a:rPr>
              <a:t>много полезен инструмент за програмистите, който може да помогне при работата с данни във всички видове приложения.</a:t>
            </a:r>
          </a:p>
        </p:txBody>
      </p:sp>
      <p:pic>
        <p:nvPicPr>
          <p:cNvPr id="4" name="Picture 3">
            <a:extLst>
              <a:ext uri="{FF2B5EF4-FFF2-40B4-BE49-F238E27FC236}">
                <a16:creationId xmlns:a16="http://schemas.microsoft.com/office/drawing/2014/main" id="{3E9D7F14-AF49-2003-E674-6ACDFFC4C69C}"/>
              </a:ext>
            </a:extLst>
          </p:cNvPr>
          <p:cNvPicPr>
            <a:picLocks noChangeAspect="1"/>
          </p:cNvPicPr>
          <p:nvPr/>
        </p:nvPicPr>
        <p:blipFill>
          <a:blip r:embed="rId2"/>
          <a:stretch>
            <a:fillRect/>
          </a:stretch>
        </p:blipFill>
        <p:spPr>
          <a:xfrm>
            <a:off x="6450426" y="2309000"/>
            <a:ext cx="4788505" cy="3184355"/>
          </a:xfrm>
          <a:prstGeom prst="rect">
            <a:avLst/>
          </a:prstGeom>
        </p:spPr>
      </p:pic>
      <p:sp>
        <p:nvSpPr>
          <p:cNvPr id="21" name="Freeform: Shape 20">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570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Lambda</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80" y="1978172"/>
            <a:ext cx="3846798" cy="4164001"/>
          </a:xfrm>
        </p:spPr>
        <p:txBody>
          <a:bodyPr>
            <a:normAutofit/>
          </a:bodyPr>
          <a:lstStyle/>
          <a:p>
            <a:pPr marL="0" indent="0">
              <a:lnSpc>
                <a:spcPct val="90000"/>
              </a:lnSpc>
              <a:buNone/>
            </a:pPr>
            <a:r>
              <a:rPr lang="en-US" sz="1700" b="0" i="0" dirty="0">
                <a:effectLst/>
              </a:rPr>
              <a:t>Lambda </a:t>
            </a:r>
            <a:r>
              <a:rPr lang="bg" sz="1700" b="0" i="0" dirty="0">
                <a:effectLst/>
              </a:rPr>
              <a:t>изразите в </a:t>
            </a:r>
            <a:r>
              <a:rPr lang="en-US" sz="1700" b="0" i="0" dirty="0">
                <a:effectLst/>
              </a:rPr>
              <a:t>C# </a:t>
            </a:r>
            <a:r>
              <a:rPr lang="bg" sz="1700" b="0" i="0" dirty="0">
                <a:effectLst/>
              </a:rPr>
              <a:t>са анонимни функции, които могат да бъдат присвоени на променлива и използвани за създаване на делегати или за използване в </a:t>
            </a:r>
            <a:r>
              <a:rPr lang="en-US" sz="1700" b="0" i="0" dirty="0" err="1">
                <a:effectLst/>
              </a:rPr>
              <a:t>Linq</a:t>
            </a:r>
            <a:r>
              <a:rPr lang="en-US" sz="1700" b="0" i="0" dirty="0">
                <a:effectLst/>
              </a:rPr>
              <a:t> </a:t>
            </a:r>
            <a:r>
              <a:rPr lang="bg" sz="1700" b="0" i="0" dirty="0">
                <a:effectLst/>
              </a:rPr>
              <a:t>заявки. Те се използват, когато е нужно да се предаде функционалност като параметър на друг метод или когато е необходимо да се създаде нова функционалност на място. </a:t>
            </a:r>
            <a:r>
              <a:rPr lang="en-US" sz="1700" b="0" i="0" dirty="0">
                <a:effectLst/>
              </a:rPr>
              <a:t>Lambda </a:t>
            </a:r>
            <a:r>
              <a:rPr lang="bg" sz="1700" b="0" i="0" dirty="0">
                <a:effectLst/>
              </a:rPr>
              <a:t>изразите в </a:t>
            </a:r>
            <a:r>
              <a:rPr lang="en-US" sz="1700" b="0" i="0" dirty="0">
                <a:effectLst/>
              </a:rPr>
              <a:t>C# </a:t>
            </a:r>
            <a:r>
              <a:rPr lang="bg" sz="1700" b="0" i="0" dirty="0">
                <a:effectLst/>
              </a:rPr>
              <a:t>са удобни, тъй като намаляват необходимостта от допълнително деклариране на методи и улесняват четимостта на кода.</a:t>
            </a:r>
          </a:p>
        </p:txBody>
      </p:sp>
      <p:pic>
        <p:nvPicPr>
          <p:cNvPr id="5" name="Picture 4">
            <a:extLst>
              <a:ext uri="{FF2B5EF4-FFF2-40B4-BE49-F238E27FC236}">
                <a16:creationId xmlns:a16="http://schemas.microsoft.com/office/drawing/2014/main" id="{468C8774-E585-AD4B-18E7-6DB2F8C170C9}"/>
              </a:ext>
            </a:extLst>
          </p:cNvPr>
          <p:cNvPicPr>
            <a:picLocks noChangeAspect="1"/>
          </p:cNvPicPr>
          <p:nvPr/>
        </p:nvPicPr>
        <p:blipFill>
          <a:blip r:embed="rId2"/>
          <a:stretch>
            <a:fillRect/>
          </a:stretch>
        </p:blipFill>
        <p:spPr>
          <a:xfrm>
            <a:off x="5261091" y="2500815"/>
            <a:ext cx="6366148" cy="2817020"/>
          </a:xfrm>
          <a:prstGeom prst="rect">
            <a:avLst/>
          </a:prstGeom>
        </p:spPr>
      </p:pic>
      <p:sp>
        <p:nvSpPr>
          <p:cNvPr id="32" name="Freeform: Shape 31">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05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Extension Methods</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155510" y="2266821"/>
            <a:ext cx="9880979" cy="3981578"/>
          </a:xfrm>
        </p:spPr>
        <p:txBody>
          <a:bodyPr anchor="ctr">
            <a:noAutofit/>
          </a:bodyPr>
          <a:lstStyle/>
          <a:p>
            <a:pPr marL="0" indent="0">
              <a:lnSpc>
                <a:spcPct val="120000"/>
              </a:lnSpc>
              <a:buNone/>
            </a:pPr>
            <a:r>
              <a:rPr lang="bg" sz="1800" b="0" i="0" dirty="0">
                <a:effectLst/>
              </a:rPr>
              <a:t>Разширителните методи (</a:t>
            </a:r>
            <a:r>
              <a:rPr lang="en-US" sz="1800" b="0" i="0" dirty="0">
                <a:effectLst/>
              </a:rPr>
              <a:t>extension methods) </a:t>
            </a:r>
            <a:r>
              <a:rPr lang="bg" sz="1800" b="0" i="0" dirty="0">
                <a:effectLst/>
              </a:rPr>
              <a:t>в </a:t>
            </a:r>
            <a:r>
              <a:rPr lang="en-US" sz="1800" b="0" i="0" dirty="0">
                <a:effectLst/>
              </a:rPr>
              <a:t>C# </a:t>
            </a:r>
            <a:r>
              <a:rPr lang="bg" sz="1800" b="0" i="0" dirty="0">
                <a:effectLst/>
              </a:rPr>
              <a:t>са методи, които могат да бъдат прикачени към съществуващ клас или интерфейс, без да се променя оригиналния код на този клас или интерфейс. Това позволява на програмистите да добавят функционалност към съществуващ код, без да го променят или да създават нов клас.</a:t>
            </a:r>
          </a:p>
          <a:p>
            <a:pPr marL="0" indent="0">
              <a:lnSpc>
                <a:spcPct val="120000"/>
              </a:lnSpc>
              <a:buNone/>
            </a:pPr>
            <a:endParaRPr lang="bg" sz="1800" b="0" i="0" dirty="0">
              <a:effectLst/>
            </a:endParaRPr>
          </a:p>
          <a:p>
            <a:pPr marL="0" indent="0">
              <a:lnSpc>
                <a:spcPct val="120000"/>
              </a:lnSpc>
              <a:buNone/>
            </a:pPr>
            <a:r>
              <a:rPr lang="bg" sz="1800" b="0" i="0" dirty="0">
                <a:effectLst/>
              </a:rPr>
              <a:t>Разширителните методи се декларират като статични методи в статичен клас, който може да бъде наречен като "клас на разширителните методи". Те могат да се използват като методи на оригиналния клас, като се предостави пълното име на метода включващо името на класа или интерфейса, към който е прикачен разширителният метод.</a:t>
            </a:r>
          </a:p>
        </p:txBody>
      </p:sp>
    </p:spTree>
    <p:extLst>
      <p:ext uri="{BB962C8B-B14F-4D97-AF65-F5344CB8AC3E}">
        <p14:creationId xmlns:p14="http://schemas.microsoft.com/office/powerpoint/2010/main" val="3487171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9" name="Ink 1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1" name="Rectangle 20">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CFBEBD-4BEC-51D3-BEBE-F95D88556E9C}"/>
              </a:ext>
            </a:extLst>
          </p:cNvPr>
          <p:cNvPicPr>
            <a:picLocks noChangeAspect="1"/>
          </p:cNvPicPr>
          <p:nvPr/>
        </p:nvPicPr>
        <p:blipFill rotWithShape="1">
          <a:blip r:embed="rId5"/>
          <a:srcRect l="-1945" t="12379" r="-54" b="5994"/>
          <a:stretch/>
        </p:blipFill>
        <p:spPr>
          <a:xfrm>
            <a:off x="3684404"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524098" y="5843421"/>
            <a:ext cx="3639828" cy="499231"/>
          </a:xfrm>
        </p:spPr>
        <p:txBody>
          <a:bodyPr vert="horz" lIns="91440" tIns="45720" rIns="91440" bIns="45720" rtlCol="0" anchor="b">
            <a:noAutofit/>
          </a:bodyPr>
          <a:lstStyle/>
          <a:p>
            <a:r>
              <a:rPr lang="bg-BG" sz="3000" dirty="0"/>
              <a:t>Пример</a:t>
            </a:r>
            <a:endParaRPr lang="en-US" sz="3000" dirty="0"/>
          </a:p>
        </p:txBody>
      </p:sp>
    </p:spTree>
    <p:extLst>
      <p:ext uri="{BB962C8B-B14F-4D97-AF65-F5344CB8AC3E}">
        <p14:creationId xmlns:p14="http://schemas.microsoft.com/office/powerpoint/2010/main" val="1347238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bg-BG" dirty="0"/>
              <a:t>АТРИБУТИ</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a:bodyPr>
          <a:lstStyle/>
          <a:p>
            <a:pPr marL="0" indent="0">
              <a:lnSpc>
                <a:spcPct val="90000"/>
              </a:lnSpc>
              <a:buNone/>
            </a:pPr>
            <a:r>
              <a:rPr lang="bg" sz="1700" b="0" i="0">
                <a:effectLst/>
              </a:rPr>
              <a:t>Атрибутите в </a:t>
            </a:r>
            <a:r>
              <a:rPr lang="en-US" sz="1700" b="0" i="0">
                <a:effectLst/>
              </a:rPr>
              <a:t>C# </a:t>
            </a:r>
            <a:r>
              <a:rPr lang="bg" sz="1700" b="0" i="0">
                <a:effectLst/>
              </a:rPr>
              <a:t>са специални маркери, които се прилагат върху кода, за да му се добави метаданни или за да му се дадат инструкции за обработка или генериране на код.</a:t>
            </a:r>
          </a:p>
          <a:p>
            <a:pPr marL="0" indent="0">
              <a:lnSpc>
                <a:spcPct val="90000"/>
              </a:lnSpc>
              <a:buNone/>
            </a:pPr>
            <a:endParaRPr lang="bg" sz="1700" b="0" i="0">
              <a:effectLst/>
            </a:endParaRPr>
          </a:p>
          <a:p>
            <a:pPr marL="0" indent="0">
              <a:lnSpc>
                <a:spcPct val="90000"/>
              </a:lnSpc>
              <a:buNone/>
            </a:pPr>
            <a:r>
              <a:rPr lang="bg" sz="1700" b="0" i="0">
                <a:effectLst/>
              </a:rPr>
              <a:t>Атрибутите в </a:t>
            </a:r>
            <a:r>
              <a:rPr lang="en-US" sz="1700" b="0" i="0">
                <a:effectLst/>
              </a:rPr>
              <a:t>C# </a:t>
            </a:r>
            <a:r>
              <a:rPr lang="bg" sz="1700" b="0" i="0">
                <a:effectLst/>
              </a:rPr>
              <a:t>се декларират като класове, които са маркирани с [ ] скоби. Те могат да бъдат прикачени към различни елементи на кода, като класове, методи, свойства, параметри и т.н.</a:t>
            </a:r>
          </a:p>
        </p:txBody>
      </p:sp>
      <p:pic>
        <p:nvPicPr>
          <p:cNvPr id="4" name="Picture 3">
            <a:extLst>
              <a:ext uri="{FF2B5EF4-FFF2-40B4-BE49-F238E27FC236}">
                <a16:creationId xmlns:a16="http://schemas.microsoft.com/office/drawing/2014/main" id="{3C0AAC87-A1F0-6D44-E3B6-0F900F760F13}"/>
              </a:ext>
            </a:extLst>
          </p:cNvPr>
          <p:cNvPicPr>
            <a:picLocks noChangeAspect="1"/>
          </p:cNvPicPr>
          <p:nvPr/>
        </p:nvPicPr>
        <p:blipFill rotWithShape="1">
          <a:blip r:embed="rId2"/>
          <a:srcRect l="5820" r="10572"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2443147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88999E1-579D-A2E0-FD13-A3E38969DEC0}"/>
              </a:ext>
            </a:extLst>
          </p:cNvPr>
          <p:cNvSpPr>
            <a:spLocks noGrp="1"/>
          </p:cNvSpPr>
          <p:nvPr>
            <p:ph idx="1"/>
          </p:nvPr>
        </p:nvSpPr>
        <p:spPr>
          <a:xfrm>
            <a:off x="1050879" y="2296161"/>
            <a:ext cx="4788505" cy="3846012"/>
          </a:xfrm>
        </p:spPr>
        <p:txBody>
          <a:bodyPr>
            <a:normAutofit fontScale="92500" lnSpcReduction="20000"/>
          </a:bodyPr>
          <a:lstStyle/>
          <a:p>
            <a:pPr marL="0" indent="0">
              <a:lnSpc>
                <a:spcPct val="110000"/>
              </a:lnSpc>
              <a:buNone/>
            </a:pPr>
            <a:r>
              <a:rPr lang="bg" sz="1600" b="1" i="0" dirty="0">
                <a:effectLst/>
              </a:rPr>
              <a:t>Как да декларираме </a:t>
            </a:r>
            <a:r>
              <a:rPr lang="en-US" sz="1600" b="1" i="0" dirty="0">
                <a:effectLst/>
              </a:rPr>
              <a:t>Namespace </a:t>
            </a:r>
            <a:r>
              <a:rPr lang="bg" sz="1600" b="1" i="0" dirty="0">
                <a:effectLst/>
              </a:rPr>
              <a:t>в </a:t>
            </a:r>
            <a:r>
              <a:rPr lang="en-US" sz="1600" b="1" i="0" dirty="0">
                <a:effectLst/>
              </a:rPr>
              <a:t>C#? </a:t>
            </a:r>
            <a:br>
              <a:rPr lang="bg-BG" sz="1600" b="0" i="0" dirty="0">
                <a:effectLst/>
              </a:rPr>
            </a:br>
            <a:br>
              <a:rPr lang="bg-BG" sz="1600" b="0" i="0" dirty="0">
                <a:effectLst/>
              </a:rPr>
            </a:br>
            <a:r>
              <a:rPr lang="bg" sz="1600" b="0" i="0" dirty="0">
                <a:effectLst/>
              </a:rPr>
              <a:t>За да декларираме </a:t>
            </a:r>
            <a:r>
              <a:rPr lang="en-US" sz="1600" b="0" i="0" dirty="0">
                <a:effectLst/>
              </a:rPr>
              <a:t>Namespace </a:t>
            </a:r>
            <a:r>
              <a:rPr lang="bg" sz="1600" b="0" i="0" dirty="0">
                <a:effectLst/>
              </a:rPr>
              <a:t>в </a:t>
            </a:r>
            <a:r>
              <a:rPr lang="en-US" sz="1600" b="0" i="0" dirty="0">
                <a:effectLst/>
              </a:rPr>
              <a:t>C#, </a:t>
            </a:r>
            <a:r>
              <a:rPr lang="bg" sz="1600" b="0" i="0" dirty="0">
                <a:effectLst/>
              </a:rPr>
              <a:t>трябва да използваме ключовата дума "</a:t>
            </a:r>
            <a:r>
              <a:rPr lang="en-US" sz="1600" b="0" i="0" dirty="0">
                <a:effectLst/>
              </a:rPr>
              <a:t>namespace", </a:t>
            </a:r>
            <a:r>
              <a:rPr lang="bg" sz="1600" b="0" i="0" dirty="0">
                <a:effectLst/>
              </a:rPr>
              <a:t>последвана от името на </a:t>
            </a:r>
            <a:r>
              <a:rPr lang="en-US" sz="1600" b="0" i="0" dirty="0">
                <a:effectLst/>
              </a:rPr>
              <a:t>Namespace-</a:t>
            </a:r>
            <a:r>
              <a:rPr lang="bg" sz="1600" b="0" i="0" dirty="0">
                <a:effectLst/>
              </a:rPr>
              <a:t>а. Може да има повече от един </a:t>
            </a:r>
            <a:r>
              <a:rPr lang="en-US" sz="1600" b="0" i="0" dirty="0">
                <a:effectLst/>
              </a:rPr>
              <a:t>Namespace </a:t>
            </a:r>
            <a:r>
              <a:rPr lang="bg" sz="1600" b="0" i="0" dirty="0">
                <a:effectLst/>
              </a:rPr>
              <a:t>в един файл.</a:t>
            </a:r>
          </a:p>
          <a:p>
            <a:pPr marL="0" indent="0">
              <a:lnSpc>
                <a:spcPct val="110000"/>
              </a:lnSpc>
              <a:buNone/>
            </a:pPr>
            <a:br>
              <a:rPr lang="bg" sz="1600" b="0" i="0" dirty="0">
                <a:effectLst/>
              </a:rPr>
            </a:br>
            <a:r>
              <a:rPr lang="bg" sz="1600" b="1" i="0" dirty="0">
                <a:effectLst/>
              </a:rPr>
              <a:t>Как да използваме класове от друг </a:t>
            </a:r>
            <a:r>
              <a:rPr lang="en-US" sz="1600" b="1" i="0" dirty="0">
                <a:effectLst/>
              </a:rPr>
              <a:t>Namespace? </a:t>
            </a:r>
            <a:br>
              <a:rPr lang="bg-BG" sz="1600" b="0" i="0" dirty="0">
                <a:effectLst/>
              </a:rPr>
            </a:br>
            <a:br>
              <a:rPr lang="bg-BG" sz="1600" b="0" i="0" dirty="0">
                <a:effectLst/>
              </a:rPr>
            </a:br>
            <a:r>
              <a:rPr lang="bg" sz="1600" b="0" i="0" dirty="0">
                <a:effectLst/>
              </a:rPr>
              <a:t>За да използваме класове от друг </a:t>
            </a:r>
            <a:r>
              <a:rPr lang="en-US" sz="1600" b="0" i="0" dirty="0">
                <a:effectLst/>
              </a:rPr>
              <a:t>Namespace, </a:t>
            </a:r>
            <a:r>
              <a:rPr lang="bg" sz="1600" b="0" i="0" dirty="0">
                <a:effectLst/>
              </a:rPr>
              <a:t>трябва да използваме името на </a:t>
            </a:r>
            <a:r>
              <a:rPr lang="en-US" sz="1600" b="0" i="0" dirty="0">
                <a:effectLst/>
              </a:rPr>
              <a:t>Namespace-</a:t>
            </a:r>
            <a:r>
              <a:rPr lang="bg" sz="1600" b="0" i="0" dirty="0">
                <a:effectLst/>
              </a:rPr>
              <a:t>а, последвано от точка и името на класа. Може да използваме ключовата дума "</a:t>
            </a:r>
            <a:r>
              <a:rPr lang="en-US" sz="1600" b="0" i="0" dirty="0">
                <a:effectLst/>
              </a:rPr>
              <a:t>using", </a:t>
            </a:r>
            <a:r>
              <a:rPr lang="bg" sz="1600" b="0" i="0" dirty="0">
                <a:effectLst/>
              </a:rPr>
              <a:t>за да съкратим името на </a:t>
            </a:r>
            <a:r>
              <a:rPr lang="en-US" sz="1600" b="0" i="0" dirty="0">
                <a:effectLst/>
              </a:rPr>
              <a:t>Namespace-</a:t>
            </a:r>
            <a:r>
              <a:rPr lang="bg" sz="1600" b="0" i="0" dirty="0">
                <a:effectLst/>
              </a:rPr>
              <a:t>а.</a:t>
            </a:r>
            <a:endParaRPr lang="en-US" sz="1600" b="0" i="0" dirty="0">
              <a:effectLst/>
            </a:endParaRPr>
          </a:p>
        </p:txBody>
      </p:sp>
      <p:pic>
        <p:nvPicPr>
          <p:cNvPr id="4" name="Picture 3">
            <a:extLst>
              <a:ext uri="{FF2B5EF4-FFF2-40B4-BE49-F238E27FC236}">
                <a16:creationId xmlns:a16="http://schemas.microsoft.com/office/drawing/2014/main" id="{3BB16788-6703-8A21-F32B-CBEB8CC41DDE}"/>
              </a:ext>
            </a:extLst>
          </p:cNvPr>
          <p:cNvPicPr>
            <a:picLocks noChangeAspect="1"/>
          </p:cNvPicPr>
          <p:nvPr/>
        </p:nvPicPr>
        <p:blipFill>
          <a:blip r:embed="rId2"/>
          <a:srcRect/>
          <a:stretch/>
        </p:blipFill>
        <p:spPr>
          <a:xfrm>
            <a:off x="6701939" y="1774372"/>
            <a:ext cx="4750122" cy="3874610"/>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500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CBA58E7-9A9C-4C81-A025-88F5595B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AD1FD00-072F-41B1-A5C3-D9E51FFF2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768629"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686411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66262" y="1643128"/>
                  <a:pt x="5596112" y="1636968"/>
                </a:cubicBezTo>
                <a:cubicBezTo>
                  <a:pt x="5561981" y="1612826"/>
                  <a:pt x="5429171" y="1655721"/>
                  <a:pt x="5388466" y="1653195"/>
                </a:cubicBezTo>
                <a:cubicBezTo>
                  <a:pt x="5288041" y="1668530"/>
                  <a:pt x="5074771" y="1739921"/>
                  <a:pt x="4945936" y="1713743"/>
                </a:cubicBezTo>
                <a:cubicBezTo>
                  <a:pt x="4914142" y="1717597"/>
                  <a:pt x="4870655" y="1726609"/>
                  <a:pt x="4851784" y="1726895"/>
                </a:cubicBezTo>
                <a:lnTo>
                  <a:pt x="4789844" y="1730706"/>
                </a:lnTo>
                <a:lnTo>
                  <a:pt x="4686411" y="1771811"/>
                </a:lnTo>
                <a:cubicBezTo>
                  <a:pt x="4633697"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28929" y="1938226"/>
                </a:lnTo>
                <a:lnTo>
                  <a:pt x="3091363" y="1929171"/>
                </a:lnTo>
                <a:cubicBezTo>
                  <a:pt x="3071584" y="1922993"/>
                  <a:pt x="3080878" y="1929976"/>
                  <a:pt x="3038835" y="1920210"/>
                </a:cubicBezTo>
                <a:cubicBezTo>
                  <a:pt x="3011900" y="1947086"/>
                  <a:pt x="2967972" y="1927319"/>
                  <a:pt x="2897201" y="1926772"/>
                </a:cubicBezTo>
                <a:lnTo>
                  <a:pt x="2731503" y="1931749"/>
                </a:lnTo>
                <a:cubicBezTo>
                  <a:pt x="2675328" y="1937888"/>
                  <a:pt x="2629596" y="1956920"/>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93437" y="1790584"/>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39976" y="1793141"/>
                  <a:pt x="883960" y="1803336"/>
                </a:cubicBezTo>
                <a:cubicBezTo>
                  <a:pt x="831931" y="177181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7057BA-67E7-E392-1D85-02B6D4913648}"/>
              </a:ext>
            </a:extLst>
          </p:cNvPr>
          <p:cNvSpPr>
            <a:spLocks noGrp="1"/>
          </p:cNvSpPr>
          <p:nvPr>
            <p:ph type="title"/>
          </p:nvPr>
        </p:nvSpPr>
        <p:spPr>
          <a:xfrm>
            <a:off x="347089" y="90487"/>
            <a:ext cx="8205855" cy="1216024"/>
          </a:xfrm>
        </p:spPr>
        <p:txBody>
          <a:bodyPr>
            <a:normAutofit/>
          </a:bodyPr>
          <a:lstStyle/>
          <a:p>
            <a:r>
              <a:rPr lang="bg-BG" dirty="0"/>
              <a:t>Деклариране на атрибут</a:t>
            </a:r>
            <a:endParaRPr lang="en-BG" dirty="0"/>
          </a:p>
        </p:txBody>
      </p:sp>
      <p:sp>
        <p:nvSpPr>
          <p:cNvPr id="28" name="Freeform: Shape 27">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4000" y="753529"/>
            <a:ext cx="4010943" cy="53509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Text&#10;&#10;Description automatically generated">
            <a:extLst>
              <a:ext uri="{FF2B5EF4-FFF2-40B4-BE49-F238E27FC236}">
                <a16:creationId xmlns:a16="http://schemas.microsoft.com/office/drawing/2014/main" id="{EA43EFD4-BBAD-FB9D-F2B9-1DCF69053ADC}"/>
              </a:ext>
            </a:extLst>
          </p:cNvPr>
          <p:cNvPicPr>
            <a:picLocks noChangeAspect="1"/>
          </p:cNvPicPr>
          <p:nvPr/>
        </p:nvPicPr>
        <p:blipFill rotWithShape="1">
          <a:blip r:embed="rId2"/>
          <a:srcRect l="131" r="-96" b="-2"/>
          <a:stretch/>
        </p:blipFill>
        <p:spPr>
          <a:xfrm>
            <a:off x="347089" y="1452028"/>
            <a:ext cx="7646046" cy="5029208"/>
          </a:xfrm>
          <a:prstGeom prst="rect">
            <a:avLst/>
          </a:prstGeom>
        </p:spPr>
      </p:pic>
      <p:sp>
        <p:nvSpPr>
          <p:cNvPr id="3" name="Content Placeholder 2">
            <a:extLst>
              <a:ext uri="{FF2B5EF4-FFF2-40B4-BE49-F238E27FC236}">
                <a16:creationId xmlns:a16="http://schemas.microsoft.com/office/drawing/2014/main" id="{33CF4989-A03E-B798-019B-E195826F8321}"/>
              </a:ext>
            </a:extLst>
          </p:cNvPr>
          <p:cNvSpPr>
            <a:spLocks noGrp="1"/>
          </p:cNvSpPr>
          <p:nvPr>
            <p:ph idx="1"/>
          </p:nvPr>
        </p:nvSpPr>
        <p:spPr>
          <a:xfrm>
            <a:off x="8340223" y="2641214"/>
            <a:ext cx="2632577" cy="3100877"/>
          </a:xfrm>
        </p:spPr>
        <p:txBody>
          <a:bodyPr>
            <a:normAutofit/>
          </a:bodyPr>
          <a:lstStyle/>
          <a:p>
            <a:pPr marL="0" indent="0">
              <a:buNone/>
            </a:pPr>
            <a:r>
              <a:rPr lang="bg" sz="1600" b="0" i="0" dirty="0">
                <a:effectLst/>
              </a:rPr>
              <a:t>Можете да дефинирате собствени атрибути в </a:t>
            </a:r>
            <a:r>
              <a:rPr lang="en-US" sz="1600" b="0" i="0" dirty="0">
                <a:effectLst/>
              </a:rPr>
              <a:t>C# </a:t>
            </a:r>
            <a:r>
              <a:rPr lang="bg" sz="1600" b="0" i="0" dirty="0">
                <a:effectLst/>
              </a:rPr>
              <a:t>като декларирате нов клас, който е наследник на </a:t>
            </a:r>
            <a:r>
              <a:rPr lang="en-US" sz="1600" dirty="0" err="1"/>
              <a:t>System.Attribute</a:t>
            </a:r>
            <a:r>
              <a:rPr lang="en-US" sz="1600" b="0" i="0" dirty="0">
                <a:effectLst/>
              </a:rPr>
              <a:t> </a:t>
            </a:r>
            <a:r>
              <a:rPr lang="bg" sz="1600" b="0" i="0" dirty="0">
                <a:effectLst/>
              </a:rPr>
              <a:t>класа.</a:t>
            </a:r>
            <a:endParaRPr lang="en-BG" sz="1600" dirty="0"/>
          </a:p>
        </p:txBody>
      </p:sp>
    </p:spTree>
    <p:extLst>
      <p:ext uri="{BB962C8B-B14F-4D97-AF65-F5344CB8AC3E}">
        <p14:creationId xmlns:p14="http://schemas.microsoft.com/office/powerpoint/2010/main" val="2079899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4476464" cy="1216024"/>
          </a:xfrm>
        </p:spPr>
        <p:txBody>
          <a:bodyPr>
            <a:normAutofit/>
          </a:bodyPr>
          <a:lstStyle/>
          <a:p>
            <a:r>
              <a:rPr lang="en-US" dirty="0"/>
              <a:t>Using</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9" y="2163685"/>
            <a:ext cx="3875963" cy="4107020"/>
          </a:xfrm>
        </p:spPr>
        <p:txBody>
          <a:bodyPr>
            <a:normAutofit fontScale="92500" lnSpcReduction="20000"/>
          </a:bodyPr>
          <a:lstStyle/>
          <a:p>
            <a:pPr marL="0" indent="0">
              <a:lnSpc>
                <a:spcPct val="110000"/>
              </a:lnSpc>
              <a:buNone/>
            </a:pPr>
            <a:r>
              <a:rPr lang="bg" sz="1700" b="0" i="0" dirty="0">
                <a:effectLst/>
              </a:rPr>
              <a:t>Ключовата дума </a:t>
            </a:r>
            <a:r>
              <a:rPr lang="en-US" sz="1700" b="0" i="0" dirty="0">
                <a:effectLst/>
              </a:rPr>
              <a:t>using </a:t>
            </a:r>
            <a:r>
              <a:rPr lang="bg" sz="1700" b="0" i="0" dirty="0">
                <a:effectLst/>
              </a:rPr>
              <a:t>в </a:t>
            </a:r>
            <a:r>
              <a:rPr lang="en-US" sz="1700" b="0" i="0" dirty="0">
                <a:effectLst/>
              </a:rPr>
              <a:t>C# </a:t>
            </a:r>
            <a:r>
              <a:rPr lang="bg" sz="1700" b="0" i="0" dirty="0">
                <a:effectLst/>
              </a:rPr>
              <a:t>се използва за автоматично управление на ресурси, които трябва да бъдат освободени след използването им, като например файлове, бази данни, мрежови връзки и други. Когато използваме </a:t>
            </a:r>
            <a:r>
              <a:rPr lang="en-US" sz="1700" b="0" i="0" dirty="0">
                <a:effectLst/>
              </a:rPr>
              <a:t>using </a:t>
            </a:r>
            <a:r>
              <a:rPr lang="bg" sz="1700" b="0" i="0" dirty="0">
                <a:effectLst/>
              </a:rPr>
              <a:t>за даден ресурс, той автоматично се освобождава след като приключи работата му, дори и да има грешка или изключение по време на изпълнението на кода. Това прави кода по-сигурен и по-ефективен, тъй като гарантира, че ресурсите се освобождават навреме и не остават заети за дълго време.</a:t>
            </a:r>
          </a:p>
        </p:txBody>
      </p:sp>
      <p:pic>
        <p:nvPicPr>
          <p:cNvPr id="4" name="Picture 3">
            <a:extLst>
              <a:ext uri="{FF2B5EF4-FFF2-40B4-BE49-F238E27FC236}">
                <a16:creationId xmlns:a16="http://schemas.microsoft.com/office/drawing/2014/main" id="{3C0AAC87-A1F0-6D44-E3B6-0F900F760F13}"/>
              </a:ext>
            </a:extLst>
          </p:cNvPr>
          <p:cNvPicPr>
            <a:picLocks noChangeAspect="1"/>
          </p:cNvPicPr>
          <p:nvPr/>
        </p:nvPicPr>
        <p:blipFill rotWithShape="1">
          <a:blip r:embed="rId2"/>
          <a:srcRect l="8882" r="888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3443056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8" y="609601"/>
            <a:ext cx="10017455" cy="1216024"/>
          </a:xfrm>
        </p:spPr>
        <p:txBody>
          <a:bodyPr>
            <a:normAutofit/>
          </a:bodyPr>
          <a:lstStyle/>
          <a:p>
            <a:r>
              <a:rPr lang="en-US" dirty="0"/>
              <a:t>WPF</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8" y="2435226"/>
            <a:ext cx="9880979" cy="3819151"/>
          </a:xfrm>
        </p:spPr>
        <p:txBody>
          <a:bodyPr anchor="ctr">
            <a:normAutofit/>
          </a:bodyPr>
          <a:lstStyle/>
          <a:p>
            <a:pPr marL="0" indent="0">
              <a:buNone/>
            </a:pPr>
            <a:r>
              <a:rPr lang="en-US" sz="1800" b="0" i="0" dirty="0">
                <a:effectLst/>
              </a:rPr>
              <a:t>WPF </a:t>
            </a:r>
            <a:r>
              <a:rPr lang="bg" sz="1800" b="0" i="0" dirty="0">
                <a:effectLst/>
              </a:rPr>
              <a:t>е съкращение от </a:t>
            </a:r>
            <a:r>
              <a:rPr lang="en-US" sz="1800" b="0" i="0" dirty="0">
                <a:effectLst/>
              </a:rPr>
              <a:t>Windows Presentation Foundation </a:t>
            </a:r>
            <a:r>
              <a:rPr lang="bg" sz="1800" b="0" i="0" dirty="0">
                <a:effectLst/>
              </a:rPr>
              <a:t>и е технология за разработка на десктоп приложения за операционните системи на </a:t>
            </a:r>
            <a:r>
              <a:rPr lang="en-US" sz="1800" b="0" i="0" dirty="0">
                <a:effectLst/>
              </a:rPr>
              <a:t>Windows. WPF </a:t>
            </a:r>
            <a:r>
              <a:rPr lang="bg" sz="1800" b="0" i="0" dirty="0">
                <a:effectLst/>
              </a:rPr>
              <a:t>използва </a:t>
            </a:r>
            <a:r>
              <a:rPr lang="en-US" sz="1800" b="0" i="0" dirty="0">
                <a:effectLst/>
              </a:rPr>
              <a:t>XAML (Extensible Application Markup Language) </a:t>
            </a:r>
            <a:r>
              <a:rPr lang="bg" sz="1800" b="0" i="0" dirty="0">
                <a:effectLst/>
              </a:rPr>
              <a:t>за декларативно описване на графичния интерфейс на потребителя, а в кода се използва </a:t>
            </a:r>
            <a:r>
              <a:rPr lang="en-US" sz="1800" b="0" i="0" dirty="0">
                <a:effectLst/>
              </a:rPr>
              <a:t>C# </a:t>
            </a:r>
            <a:r>
              <a:rPr lang="bg" sz="1800" b="0" i="0" dirty="0">
                <a:effectLst/>
              </a:rPr>
              <a:t>или друг език от .</a:t>
            </a:r>
            <a:r>
              <a:rPr lang="en-US" sz="1800" b="0" i="0" dirty="0">
                <a:effectLst/>
              </a:rPr>
              <a:t>NET </a:t>
            </a:r>
            <a:r>
              <a:rPr lang="bg" sz="1800" b="0" i="0" dirty="0">
                <a:effectLst/>
              </a:rPr>
              <a:t>платформата за програмиране на поведението на приложението. </a:t>
            </a:r>
            <a:r>
              <a:rPr lang="en-US" sz="1800" b="0" i="0" dirty="0">
                <a:effectLst/>
              </a:rPr>
              <a:t>WPF </a:t>
            </a:r>
            <a:r>
              <a:rPr lang="bg" sz="1800" b="0" i="0" dirty="0">
                <a:effectLst/>
              </a:rPr>
              <a:t>осигурява гъвкав и мощен подход за създаване на мултимедийни, графични и интерактивни потребителски интерфейси с поддръжка на векторна графика, анимации, стилове и теми.</a:t>
            </a:r>
          </a:p>
        </p:txBody>
      </p:sp>
    </p:spTree>
    <p:extLst>
      <p:ext uri="{BB962C8B-B14F-4D97-AF65-F5344CB8AC3E}">
        <p14:creationId xmlns:p14="http://schemas.microsoft.com/office/powerpoint/2010/main" val="959667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8" y="609601"/>
            <a:ext cx="10017455" cy="1216024"/>
          </a:xfrm>
        </p:spPr>
        <p:txBody>
          <a:bodyPr>
            <a:normAutofit/>
          </a:bodyPr>
          <a:lstStyle/>
          <a:p>
            <a:r>
              <a:rPr lang="en-US" dirty="0"/>
              <a:t>Binding</a:t>
            </a:r>
            <a:endParaRPr lang="en-BG" dirty="0"/>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8" y="2016690"/>
            <a:ext cx="9880979" cy="4237687"/>
          </a:xfrm>
        </p:spPr>
        <p:txBody>
          <a:bodyPr anchor="ctr">
            <a:noAutofit/>
          </a:bodyPr>
          <a:lstStyle/>
          <a:p>
            <a:pPr marL="0" indent="0">
              <a:buNone/>
            </a:pPr>
            <a:r>
              <a:rPr lang="en-US" sz="1600" b="0" i="0" dirty="0">
                <a:effectLst/>
              </a:rPr>
              <a:t>Binding </a:t>
            </a:r>
            <a:r>
              <a:rPr lang="bg" sz="1600" b="0" i="0" dirty="0">
                <a:effectLst/>
              </a:rPr>
              <a:t>в </a:t>
            </a:r>
            <a:r>
              <a:rPr lang="en-US" sz="1600" b="0" i="0" dirty="0">
                <a:effectLst/>
              </a:rPr>
              <a:t>WPF </a:t>
            </a:r>
            <a:r>
              <a:rPr lang="bg" sz="1600" b="0" i="0" dirty="0">
                <a:effectLst/>
              </a:rPr>
              <a:t>е механизъм за свързване на данни между два обекта, като единият от тях представлява източник на данни, а другият е получател на тези данни. </a:t>
            </a:r>
            <a:r>
              <a:rPr lang="en-US" sz="1600" b="0" i="0" dirty="0">
                <a:effectLst/>
              </a:rPr>
              <a:t>Binding </a:t>
            </a:r>
            <a:r>
              <a:rPr lang="bg" sz="1600" b="0" i="0" dirty="0">
                <a:effectLst/>
              </a:rPr>
              <a:t>се използва за автоматично обновяване на </a:t>
            </a:r>
            <a:r>
              <a:rPr lang="en-US" sz="1600" b="0" i="0" dirty="0">
                <a:effectLst/>
              </a:rPr>
              <a:t>UI </a:t>
            </a:r>
            <a:r>
              <a:rPr lang="bg" sz="1600" b="0" i="0" dirty="0">
                <a:effectLst/>
              </a:rPr>
              <a:t>елементите (например текстови кутии, лейбъли, списъци и др.), когато източникът на данни се промени.</a:t>
            </a:r>
          </a:p>
          <a:p>
            <a:pPr marL="0" indent="0">
              <a:buNone/>
            </a:pPr>
            <a:r>
              <a:rPr lang="en-US" sz="1600" b="0" i="0" dirty="0">
                <a:effectLst/>
              </a:rPr>
              <a:t>Binding </a:t>
            </a:r>
            <a:r>
              <a:rPr lang="bg" sz="1600" b="0" i="0" dirty="0">
                <a:effectLst/>
              </a:rPr>
              <a:t>в </a:t>
            </a:r>
            <a:r>
              <a:rPr lang="en-US" sz="1600" b="0" i="0" dirty="0">
                <a:effectLst/>
              </a:rPr>
              <a:t>WPF </a:t>
            </a:r>
            <a:r>
              <a:rPr lang="bg" sz="1600" b="0" i="0" dirty="0">
                <a:effectLst/>
              </a:rPr>
              <a:t>се осъществява посредством класове като </a:t>
            </a:r>
            <a:r>
              <a:rPr lang="en-US" sz="1600" b="0" i="0" dirty="0">
                <a:effectLst/>
              </a:rPr>
              <a:t>Binding, </a:t>
            </a:r>
            <a:r>
              <a:rPr lang="en-US" sz="1600" b="0" i="0" dirty="0" err="1">
                <a:effectLst/>
              </a:rPr>
              <a:t>BindingExpression</a:t>
            </a:r>
            <a:r>
              <a:rPr lang="en-US" sz="1600" b="0" i="0" dirty="0">
                <a:effectLst/>
              </a:rPr>
              <a:t>, </a:t>
            </a:r>
            <a:r>
              <a:rPr lang="en-US" sz="1600" b="0" i="0" dirty="0" err="1">
                <a:effectLst/>
              </a:rPr>
              <a:t>BindingOperations</a:t>
            </a:r>
            <a:r>
              <a:rPr lang="en-US" sz="1600" b="0" i="0" dirty="0">
                <a:effectLst/>
              </a:rPr>
              <a:t> </a:t>
            </a:r>
            <a:r>
              <a:rPr lang="bg" sz="1600" b="0" i="0" dirty="0">
                <a:effectLst/>
              </a:rPr>
              <a:t>и др. Обикновено се използва в </a:t>
            </a:r>
            <a:r>
              <a:rPr lang="en-US" sz="1600" b="0" i="0" dirty="0">
                <a:effectLst/>
              </a:rPr>
              <a:t>XAML </a:t>
            </a:r>
            <a:r>
              <a:rPr lang="bg" sz="1600" b="0" i="0" dirty="0">
                <a:effectLst/>
              </a:rPr>
              <a:t>кода, като се указва източникът на данни, свойството, което да се свърже и вида на </a:t>
            </a:r>
            <a:r>
              <a:rPr lang="en-US" sz="1600" b="0" i="0" dirty="0">
                <a:effectLst/>
              </a:rPr>
              <a:t>Binding (</a:t>
            </a:r>
            <a:r>
              <a:rPr lang="bg" sz="1600" b="0" i="0" dirty="0">
                <a:effectLst/>
              </a:rPr>
              <a:t>например </a:t>
            </a:r>
            <a:r>
              <a:rPr lang="en-US" sz="1600" b="0" i="0" dirty="0" err="1">
                <a:effectLst/>
              </a:rPr>
              <a:t>OneWay</a:t>
            </a:r>
            <a:r>
              <a:rPr lang="en-US" sz="1600" b="0" i="0" dirty="0">
                <a:effectLst/>
              </a:rPr>
              <a:t>, </a:t>
            </a:r>
            <a:r>
              <a:rPr lang="en-US" sz="1600" b="0" i="0" dirty="0" err="1">
                <a:effectLst/>
              </a:rPr>
              <a:t>TwoWay</a:t>
            </a:r>
            <a:r>
              <a:rPr lang="en-US" sz="1600" b="0" i="0" dirty="0">
                <a:effectLst/>
              </a:rPr>
              <a:t>, </a:t>
            </a:r>
            <a:r>
              <a:rPr lang="en-US" sz="1600" b="0" i="0" dirty="0" err="1">
                <a:effectLst/>
              </a:rPr>
              <a:t>OneTime</a:t>
            </a:r>
            <a:r>
              <a:rPr lang="en-US" sz="1600" b="0" i="0" dirty="0">
                <a:effectLst/>
              </a:rPr>
              <a:t> </a:t>
            </a:r>
            <a:r>
              <a:rPr lang="bg" sz="1600" b="0" i="0" dirty="0">
                <a:effectLst/>
              </a:rPr>
              <a:t>и др.).</a:t>
            </a:r>
          </a:p>
          <a:p>
            <a:pPr marL="0" indent="0">
              <a:buNone/>
            </a:pPr>
            <a:r>
              <a:rPr lang="bg" sz="1600" b="0" i="0" dirty="0">
                <a:effectLst/>
              </a:rPr>
              <a:t>Когато </a:t>
            </a:r>
            <a:r>
              <a:rPr lang="en-US" sz="1600" b="0" i="0" dirty="0">
                <a:effectLst/>
              </a:rPr>
              <a:t>Binding </a:t>
            </a:r>
            <a:r>
              <a:rPr lang="bg" sz="1600" b="0" i="0" dirty="0">
                <a:effectLst/>
              </a:rPr>
              <a:t>е установен, </a:t>
            </a:r>
            <a:r>
              <a:rPr lang="en-US" sz="1600" b="0" i="0" dirty="0">
                <a:effectLst/>
              </a:rPr>
              <a:t>WPF </a:t>
            </a:r>
            <a:r>
              <a:rPr lang="bg" sz="1600" b="0" i="0" dirty="0">
                <a:effectLst/>
              </a:rPr>
              <a:t>генерира </a:t>
            </a:r>
            <a:r>
              <a:rPr lang="en-US" sz="1600" b="0" i="0" dirty="0" err="1">
                <a:effectLst/>
              </a:rPr>
              <a:t>BindingExpression</a:t>
            </a:r>
            <a:r>
              <a:rPr lang="en-US" sz="1600" b="0" i="0" dirty="0">
                <a:effectLst/>
              </a:rPr>
              <a:t>, </a:t>
            </a:r>
            <a:r>
              <a:rPr lang="bg" sz="1600" b="0" i="0" dirty="0">
                <a:effectLst/>
              </a:rPr>
              <a:t>който се грижи за поддръжката на връзката между източника на данни и получателя на тези данни. </a:t>
            </a:r>
            <a:r>
              <a:rPr lang="en-US" sz="1600" b="0" i="0" dirty="0" err="1">
                <a:effectLst/>
              </a:rPr>
              <a:t>BindingExpression</a:t>
            </a:r>
            <a:r>
              <a:rPr lang="en-US" sz="1600" b="0" i="0" dirty="0">
                <a:effectLst/>
              </a:rPr>
              <a:t> </a:t>
            </a:r>
            <a:r>
              <a:rPr lang="bg" sz="1600" b="0" i="0" dirty="0">
                <a:effectLst/>
              </a:rPr>
              <a:t>следи промените в източника на данни и автоматично ги отразява в </a:t>
            </a:r>
            <a:r>
              <a:rPr lang="en-US" sz="1600" b="0" i="0" dirty="0">
                <a:effectLst/>
              </a:rPr>
              <a:t>UI </a:t>
            </a:r>
            <a:r>
              <a:rPr lang="bg" sz="1600" b="0" i="0" dirty="0">
                <a:effectLst/>
              </a:rPr>
              <a:t>елемента. Ако се направят промени в </a:t>
            </a:r>
            <a:r>
              <a:rPr lang="en-US" sz="1600" b="0" i="0" dirty="0">
                <a:effectLst/>
              </a:rPr>
              <a:t>UI </a:t>
            </a:r>
            <a:r>
              <a:rPr lang="bg" sz="1600" b="0" i="0" dirty="0">
                <a:effectLst/>
              </a:rPr>
              <a:t>елемента, </a:t>
            </a:r>
            <a:r>
              <a:rPr lang="en-US" sz="1600" b="0" i="0" dirty="0" err="1">
                <a:effectLst/>
              </a:rPr>
              <a:t>BindingExpression</a:t>
            </a:r>
            <a:r>
              <a:rPr lang="en-US" sz="1600" b="0" i="0" dirty="0">
                <a:effectLst/>
              </a:rPr>
              <a:t> </a:t>
            </a:r>
            <a:r>
              <a:rPr lang="bg" sz="1600" b="0" i="0" dirty="0">
                <a:effectLst/>
              </a:rPr>
              <a:t>ги връща към източника на данни, ако е зададен вида на </a:t>
            </a:r>
            <a:r>
              <a:rPr lang="en-US" sz="1600" b="0" i="0" dirty="0">
                <a:effectLst/>
              </a:rPr>
              <a:t>Binding, </a:t>
            </a:r>
            <a:r>
              <a:rPr lang="bg" sz="1600" b="0" i="0" dirty="0">
                <a:effectLst/>
              </a:rPr>
              <a:t>който позволява това.</a:t>
            </a:r>
          </a:p>
          <a:p>
            <a:pPr marL="0" indent="0">
              <a:buNone/>
            </a:pPr>
            <a:r>
              <a:rPr lang="en-US" sz="1600" b="0" i="0" dirty="0">
                <a:effectLst/>
              </a:rPr>
              <a:t>Binding </a:t>
            </a:r>
            <a:r>
              <a:rPr lang="bg" sz="1600" b="0" i="0" dirty="0">
                <a:effectLst/>
              </a:rPr>
              <a:t>в </a:t>
            </a:r>
            <a:r>
              <a:rPr lang="en-US" sz="1600" b="0" i="0" dirty="0">
                <a:effectLst/>
              </a:rPr>
              <a:t>WPF </a:t>
            </a:r>
            <a:r>
              <a:rPr lang="bg" sz="1600" b="0" i="0" dirty="0">
                <a:effectLst/>
              </a:rPr>
              <a:t>е мощен механизъм, който улеснява работата с данни в потребителския интерфейс и позволява лесно и автоматично обновяване на данните в реално време.</a:t>
            </a:r>
          </a:p>
        </p:txBody>
      </p:sp>
    </p:spTree>
    <p:extLst>
      <p:ext uri="{BB962C8B-B14F-4D97-AF65-F5344CB8AC3E}">
        <p14:creationId xmlns:p14="http://schemas.microsoft.com/office/powerpoint/2010/main" val="212238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BG" dirty="0"/>
              <a:t>Enum</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8" y="2687005"/>
            <a:ext cx="9880979" cy="3567373"/>
          </a:xfrm>
        </p:spPr>
        <p:txBody>
          <a:bodyPr anchor="ctr">
            <a:normAutofit/>
          </a:bodyPr>
          <a:lstStyle/>
          <a:p>
            <a:pPr marL="0" indent="0">
              <a:buNone/>
            </a:pPr>
            <a:r>
              <a:rPr lang="en-US" sz="1800" b="0" i="0" dirty="0">
                <a:effectLst/>
              </a:rPr>
              <a:t>Enum </a:t>
            </a:r>
            <a:r>
              <a:rPr lang="bg" sz="1800" b="0" i="0" dirty="0">
                <a:effectLst/>
              </a:rPr>
              <a:t>в </a:t>
            </a:r>
            <a:r>
              <a:rPr lang="en-US" sz="1800" b="0" i="0" dirty="0">
                <a:effectLst/>
              </a:rPr>
              <a:t>C# </a:t>
            </a:r>
            <a:r>
              <a:rPr lang="bg" sz="1800" b="0" i="0" dirty="0">
                <a:effectLst/>
              </a:rPr>
              <a:t>е тип данни, който съдържа списък от константи, които могат да бъдат използвани за заместване на целочислени стойности или константи в програмния код. </a:t>
            </a:r>
            <a:r>
              <a:rPr lang="en-US" sz="1800" b="0" i="0" dirty="0">
                <a:effectLst/>
              </a:rPr>
              <a:t>Enum </a:t>
            </a:r>
            <a:r>
              <a:rPr lang="bg" sz="1800" b="0" i="0" dirty="0">
                <a:effectLst/>
              </a:rPr>
              <a:t>стойностите са фиксирани и лесно разбираеми, което може да доведе до по-лесно разбиране на програмния код.</a:t>
            </a:r>
            <a:endParaRPr lang="en-BG" sz="1800" dirty="0"/>
          </a:p>
        </p:txBody>
      </p:sp>
    </p:spTree>
    <p:extLst>
      <p:ext uri="{BB962C8B-B14F-4D97-AF65-F5344CB8AC3E}">
        <p14:creationId xmlns:p14="http://schemas.microsoft.com/office/powerpoint/2010/main" val="130740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88999E1-579D-A2E0-FD13-A3E38969DEC0}"/>
              </a:ext>
            </a:extLst>
          </p:cNvPr>
          <p:cNvSpPr>
            <a:spLocks noGrp="1"/>
          </p:cNvSpPr>
          <p:nvPr>
            <p:ph idx="1"/>
          </p:nvPr>
        </p:nvSpPr>
        <p:spPr>
          <a:xfrm>
            <a:off x="1050879" y="2296161"/>
            <a:ext cx="4788505" cy="3846012"/>
          </a:xfrm>
        </p:spPr>
        <p:txBody>
          <a:bodyPr>
            <a:normAutofit fontScale="92500" lnSpcReduction="20000"/>
          </a:bodyPr>
          <a:lstStyle/>
          <a:p>
            <a:pPr marL="0" indent="0">
              <a:lnSpc>
                <a:spcPct val="110000"/>
              </a:lnSpc>
              <a:buNone/>
            </a:pPr>
            <a:r>
              <a:rPr lang="bg" sz="1600" b="1" i="0" dirty="0">
                <a:effectLst/>
              </a:rPr>
              <a:t>Как да декларираме </a:t>
            </a:r>
            <a:r>
              <a:rPr lang="en-US" sz="1600" b="1" i="0" dirty="0">
                <a:effectLst/>
              </a:rPr>
              <a:t>Enum </a:t>
            </a:r>
            <a:r>
              <a:rPr lang="bg" sz="1600" b="1" i="0" dirty="0">
                <a:effectLst/>
              </a:rPr>
              <a:t>в </a:t>
            </a:r>
            <a:r>
              <a:rPr lang="en-US" sz="1600" b="1" i="0" dirty="0">
                <a:effectLst/>
              </a:rPr>
              <a:t>C#? </a:t>
            </a:r>
            <a:br>
              <a:rPr lang="bg-BG" sz="1600" b="0" i="0" dirty="0">
                <a:effectLst/>
              </a:rPr>
            </a:br>
            <a:br>
              <a:rPr lang="bg-BG" sz="1600" b="0" i="0" dirty="0">
                <a:effectLst/>
              </a:rPr>
            </a:br>
            <a:r>
              <a:rPr lang="bg" sz="1600" b="0" i="0" dirty="0">
                <a:effectLst/>
              </a:rPr>
              <a:t>За да декларираме </a:t>
            </a:r>
            <a:r>
              <a:rPr lang="en-US" sz="1600" b="0" i="0" dirty="0" err="1">
                <a:effectLst/>
              </a:rPr>
              <a:t>enum</a:t>
            </a:r>
            <a:r>
              <a:rPr lang="en-US" sz="1600" b="0" i="0" dirty="0">
                <a:effectLst/>
              </a:rPr>
              <a:t> </a:t>
            </a:r>
            <a:r>
              <a:rPr lang="bg" sz="1600" b="0" i="0" dirty="0">
                <a:effectLst/>
              </a:rPr>
              <a:t>в </a:t>
            </a:r>
            <a:r>
              <a:rPr lang="en-US" sz="1600" b="0" i="0" dirty="0">
                <a:effectLst/>
              </a:rPr>
              <a:t>C#, </a:t>
            </a:r>
            <a:r>
              <a:rPr lang="bg" sz="1600" b="0" i="0" dirty="0">
                <a:effectLst/>
              </a:rPr>
              <a:t>трябва да използваме ключовата дума "</a:t>
            </a:r>
            <a:r>
              <a:rPr lang="en-US" sz="1600" b="0" i="0" dirty="0" err="1">
                <a:effectLst/>
              </a:rPr>
              <a:t>enum</a:t>
            </a:r>
            <a:r>
              <a:rPr lang="en-US" sz="1600" b="0" i="0" dirty="0">
                <a:effectLst/>
              </a:rPr>
              <a:t>", </a:t>
            </a:r>
            <a:r>
              <a:rPr lang="bg" sz="1600" b="0" i="0" dirty="0">
                <a:effectLst/>
              </a:rPr>
              <a:t>последвана от името на </a:t>
            </a:r>
            <a:r>
              <a:rPr lang="en-US" sz="1600" b="0" i="0" dirty="0" err="1">
                <a:effectLst/>
              </a:rPr>
              <a:t>enum</a:t>
            </a:r>
            <a:r>
              <a:rPr lang="en-US" sz="1600" b="0" i="0" dirty="0">
                <a:effectLst/>
              </a:rPr>
              <a:t>-</a:t>
            </a:r>
            <a:r>
              <a:rPr lang="bg" sz="1600" b="0" i="0" dirty="0">
                <a:effectLst/>
              </a:rPr>
              <a:t>а и фигурни скоби, които съдържат стойностите.</a:t>
            </a:r>
          </a:p>
          <a:p>
            <a:pPr marL="0" indent="0">
              <a:lnSpc>
                <a:spcPct val="110000"/>
              </a:lnSpc>
              <a:buNone/>
            </a:pPr>
            <a:br>
              <a:rPr lang="bg" sz="1600" b="0" i="0" dirty="0">
                <a:effectLst/>
              </a:rPr>
            </a:br>
            <a:r>
              <a:rPr lang="bg" sz="1600" b="1" i="0" dirty="0">
                <a:effectLst/>
              </a:rPr>
              <a:t>Как да използваме </a:t>
            </a:r>
            <a:r>
              <a:rPr lang="en-US" sz="1600" b="1" i="0" dirty="0">
                <a:effectLst/>
              </a:rPr>
              <a:t>Enum? </a:t>
            </a:r>
            <a:br>
              <a:rPr lang="bg-BG" sz="1600" b="0" i="0" dirty="0">
                <a:effectLst/>
              </a:rPr>
            </a:br>
            <a:br>
              <a:rPr lang="bg-BG" sz="1600" b="0" i="0" dirty="0">
                <a:effectLst/>
              </a:rPr>
            </a:br>
            <a:r>
              <a:rPr lang="bg-BG" sz="1600" b="0" i="0" dirty="0">
                <a:effectLst/>
              </a:rPr>
              <a:t>За да използваме </a:t>
            </a:r>
            <a:r>
              <a:rPr lang="en-US" sz="1600" b="0" i="0" dirty="0" err="1">
                <a:effectLst/>
              </a:rPr>
              <a:t>enum</a:t>
            </a:r>
            <a:r>
              <a:rPr lang="en-US" sz="1600" b="0" i="0" dirty="0">
                <a:effectLst/>
              </a:rPr>
              <a:t> </a:t>
            </a:r>
            <a:r>
              <a:rPr lang="bg-BG" sz="1600" b="0" i="0" dirty="0">
                <a:effectLst/>
              </a:rPr>
              <a:t>в програмния код, можем да декларираме променлива с типа на </a:t>
            </a:r>
            <a:r>
              <a:rPr lang="en-US" sz="1600" b="0" i="0" dirty="0" err="1">
                <a:effectLst/>
              </a:rPr>
              <a:t>enum</a:t>
            </a:r>
            <a:r>
              <a:rPr lang="en-US" sz="1600" b="0" i="0" dirty="0">
                <a:effectLst/>
              </a:rPr>
              <a:t> </a:t>
            </a:r>
            <a:r>
              <a:rPr lang="bg-BG" sz="1600" b="0" i="0" dirty="0">
                <a:effectLst/>
              </a:rPr>
              <a:t>и да присвояваме стойности на тази променлива. За да използваме </a:t>
            </a:r>
            <a:r>
              <a:rPr lang="en-US" sz="1600" b="0" i="0" dirty="0" err="1">
                <a:effectLst/>
              </a:rPr>
              <a:t>enum</a:t>
            </a:r>
            <a:r>
              <a:rPr lang="en-US" sz="1600" b="0" i="0" dirty="0">
                <a:effectLst/>
              </a:rPr>
              <a:t>, </a:t>
            </a:r>
            <a:r>
              <a:rPr lang="bg-BG" sz="1600" b="0" i="0" dirty="0">
                <a:effectLst/>
              </a:rPr>
              <a:t>трябва да използваме името на </a:t>
            </a:r>
            <a:r>
              <a:rPr lang="en-US" sz="1600" b="0" i="0" dirty="0" err="1">
                <a:effectLst/>
              </a:rPr>
              <a:t>enum</a:t>
            </a:r>
            <a:r>
              <a:rPr lang="en-US" sz="1600" b="0" i="0" dirty="0">
                <a:effectLst/>
              </a:rPr>
              <a:t>-</a:t>
            </a:r>
            <a:r>
              <a:rPr lang="bg-BG" sz="1600" b="0" i="0" dirty="0">
                <a:effectLst/>
              </a:rPr>
              <a:t>а, последвано от точка и името на стойността.</a:t>
            </a:r>
            <a:endParaRPr lang="en-US" sz="1600" b="0" i="0" dirty="0">
              <a:effectLst/>
            </a:endParaRPr>
          </a:p>
        </p:txBody>
      </p:sp>
      <p:pic>
        <p:nvPicPr>
          <p:cNvPr id="4" name="Picture 3">
            <a:extLst>
              <a:ext uri="{FF2B5EF4-FFF2-40B4-BE49-F238E27FC236}">
                <a16:creationId xmlns:a16="http://schemas.microsoft.com/office/drawing/2014/main" id="{3BB16788-6703-8A21-F32B-CBEB8CC41DDE}"/>
              </a:ext>
            </a:extLst>
          </p:cNvPr>
          <p:cNvPicPr>
            <a:picLocks noChangeAspect="1"/>
          </p:cNvPicPr>
          <p:nvPr/>
        </p:nvPicPr>
        <p:blipFill>
          <a:blip r:embed="rId2"/>
          <a:srcRect/>
          <a:stretch/>
        </p:blipFill>
        <p:spPr>
          <a:xfrm>
            <a:off x="6507895" y="989086"/>
            <a:ext cx="5144910" cy="4922973"/>
          </a:xfrm>
          <a:prstGeom prst="rect">
            <a:avLst/>
          </a:prstGeom>
        </p:spPr>
      </p:pic>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8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28D70-0976-28A7-45BB-BD8575B4F532}"/>
              </a:ext>
            </a:extLst>
          </p:cNvPr>
          <p:cNvSpPr>
            <a:spLocks noGrp="1"/>
          </p:cNvSpPr>
          <p:nvPr>
            <p:ph type="title"/>
          </p:nvPr>
        </p:nvSpPr>
        <p:spPr>
          <a:xfrm>
            <a:off x="1050879" y="609601"/>
            <a:ext cx="9810604" cy="1216024"/>
          </a:xfrm>
        </p:spPr>
        <p:txBody>
          <a:bodyPr>
            <a:normAutofit/>
          </a:bodyPr>
          <a:lstStyle/>
          <a:p>
            <a:r>
              <a:rPr lang="en-US" dirty="0"/>
              <a:t>MVVM</a:t>
            </a:r>
            <a:endParaRPr lang="en-BG" dirty="0"/>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8172AF-FBB2-B5F2-CFDB-9F8B6B0664E1}"/>
              </a:ext>
            </a:extLst>
          </p:cNvPr>
          <p:cNvSpPr>
            <a:spLocks noGrp="1"/>
          </p:cNvSpPr>
          <p:nvPr>
            <p:ph idx="1"/>
          </p:nvPr>
        </p:nvSpPr>
        <p:spPr>
          <a:xfrm>
            <a:off x="1050878" y="2687005"/>
            <a:ext cx="9880979" cy="3567373"/>
          </a:xfrm>
        </p:spPr>
        <p:txBody>
          <a:bodyPr anchor="ctr">
            <a:normAutofit/>
          </a:bodyPr>
          <a:lstStyle/>
          <a:p>
            <a:pPr marL="0" indent="0">
              <a:buNone/>
            </a:pPr>
            <a:r>
              <a:rPr lang="en-US" sz="1800" b="0" i="0" dirty="0">
                <a:effectLst/>
              </a:rPr>
              <a:t>MVVM (Model-View-</a:t>
            </a:r>
            <a:r>
              <a:rPr lang="en-US" sz="1800" b="0" i="0" dirty="0" err="1">
                <a:effectLst/>
              </a:rPr>
              <a:t>ViewModel</a:t>
            </a:r>
            <a:r>
              <a:rPr lang="en-US" sz="1800" b="0" i="0" dirty="0">
                <a:effectLst/>
              </a:rPr>
              <a:t>) </a:t>
            </a:r>
            <a:r>
              <a:rPr lang="bg" sz="1800" b="0" i="0" dirty="0">
                <a:effectLst/>
              </a:rPr>
              <a:t>е популярен архитектурен шаблон за софтуерни приложения, който се използва в разработката на уеб и десктоп приложения. </a:t>
            </a:r>
            <a:endParaRPr lang="en-US" sz="1800" b="0" i="0" dirty="0">
              <a:effectLst/>
            </a:endParaRPr>
          </a:p>
          <a:p>
            <a:pPr marL="0" indent="0">
              <a:buNone/>
            </a:pPr>
            <a:r>
              <a:rPr lang="bg" sz="1800" b="0" i="0" dirty="0">
                <a:effectLst/>
              </a:rPr>
              <a:t>Този подход позволява да се раздели логиката на представянето на данните от техния модел и да се постигне по-голяма гъвкавост, тестваемост и поддръжка на кода.</a:t>
            </a:r>
            <a:endParaRPr lang="en-BG" sz="1800" dirty="0"/>
          </a:p>
        </p:txBody>
      </p:sp>
    </p:spTree>
    <p:extLst>
      <p:ext uri="{BB962C8B-B14F-4D97-AF65-F5344CB8AC3E}">
        <p14:creationId xmlns:p14="http://schemas.microsoft.com/office/powerpoint/2010/main" val="3199588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750B446-8E6C-8546-554C-5EF255B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2495551"/>
            <a:ext cx="7645400" cy="2908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FEFEBC-EA13-C359-C644-B42F9D1EB7BB}"/>
              </a:ext>
            </a:extLst>
          </p:cNvPr>
          <p:cNvSpPr>
            <a:spLocks noGrp="1"/>
          </p:cNvSpPr>
          <p:nvPr>
            <p:ph type="title"/>
          </p:nvPr>
        </p:nvSpPr>
        <p:spPr>
          <a:xfrm>
            <a:off x="760523" y="422076"/>
            <a:ext cx="9810604" cy="1216024"/>
          </a:xfrm>
        </p:spPr>
        <p:txBody>
          <a:bodyPr>
            <a:normAutofit/>
          </a:bodyPr>
          <a:lstStyle/>
          <a:p>
            <a:r>
              <a:rPr lang="en-BG" sz="2400" dirty="0"/>
              <a:t>MVVM</a:t>
            </a:r>
            <a:r>
              <a:rPr lang="bg-BG" sz="2400" dirty="0"/>
              <a:t> – графично представяне</a:t>
            </a:r>
            <a:endParaRPr lang="en-BG" sz="2400" dirty="0"/>
          </a:p>
        </p:txBody>
      </p:sp>
    </p:spTree>
    <p:extLst>
      <p:ext uri="{BB962C8B-B14F-4D97-AF65-F5344CB8AC3E}">
        <p14:creationId xmlns:p14="http://schemas.microsoft.com/office/powerpoint/2010/main" val="172862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2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3A656-D974-4C8E-AC40-DB648F0E2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94E01BF-E313-47E9-B0A8-AFA1FD817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8259374" cy="6864138"/>
          </a:xfrm>
          <a:custGeom>
            <a:avLst/>
            <a:gdLst>
              <a:gd name="connsiteX0" fmla="*/ 0 w 8259374"/>
              <a:gd name="connsiteY0" fmla="*/ 0 h 6886834"/>
              <a:gd name="connsiteX1" fmla="*/ 7249887 w 8259374"/>
              <a:gd name="connsiteY1" fmla="*/ 0 h 6886834"/>
              <a:gd name="connsiteX2" fmla="*/ 7249887 w 8259374"/>
              <a:gd name="connsiteY2" fmla="*/ 7717 h 6886834"/>
              <a:gd name="connsiteX3" fmla="*/ 8259374 w 8259374"/>
              <a:gd name="connsiteY3" fmla="*/ 4928 h 6886834"/>
              <a:gd name="connsiteX4" fmla="*/ 8259082 w 8259374"/>
              <a:gd name="connsiteY4" fmla="*/ 7032 h 6886834"/>
              <a:gd name="connsiteX5" fmla="*/ 8252923 w 8259374"/>
              <a:gd name="connsiteY5" fmla="*/ 30960 h 6886834"/>
              <a:gd name="connsiteX6" fmla="*/ 8213566 w 8259374"/>
              <a:gd name="connsiteY6" fmla="*/ 29154 h 6886834"/>
              <a:gd name="connsiteX7" fmla="*/ 8215843 w 8259374"/>
              <a:gd name="connsiteY7" fmla="*/ 67653 h 6886834"/>
              <a:gd name="connsiteX8" fmla="*/ 8217200 w 8259374"/>
              <a:gd name="connsiteY8" fmla="*/ 155058 h 6886834"/>
              <a:gd name="connsiteX9" fmla="*/ 8215915 w 8259374"/>
              <a:gd name="connsiteY9" fmla="*/ 163580 h 6886834"/>
              <a:gd name="connsiteX10" fmla="*/ 8209562 w 8259374"/>
              <a:gd name="connsiteY10" fmla="*/ 163412 h 6886834"/>
              <a:gd name="connsiteX11" fmla="*/ 8212690 w 8259374"/>
              <a:gd name="connsiteY11" fmla="*/ 184979 h 6886834"/>
              <a:gd name="connsiteX12" fmla="*/ 8206570 w 8259374"/>
              <a:gd name="connsiteY12" fmla="*/ 225577 h 6886834"/>
              <a:gd name="connsiteX13" fmla="*/ 8195588 w 8259374"/>
              <a:gd name="connsiteY13" fmla="*/ 246471 h 6886834"/>
              <a:gd name="connsiteX14" fmla="*/ 8177225 w 8259374"/>
              <a:gd name="connsiteY14" fmla="*/ 287658 h 6886834"/>
              <a:gd name="connsiteX15" fmla="*/ 8183500 w 8259374"/>
              <a:gd name="connsiteY15" fmla="*/ 323765 h 6886834"/>
              <a:gd name="connsiteX16" fmla="*/ 8119462 w 8259374"/>
              <a:gd name="connsiteY16" fmla="*/ 497784 h 6886834"/>
              <a:gd name="connsiteX17" fmla="*/ 8094729 w 8259374"/>
              <a:gd name="connsiteY17" fmla="*/ 589887 h 6886834"/>
              <a:gd name="connsiteX18" fmla="*/ 8087563 w 8259374"/>
              <a:gd name="connsiteY18" fmla="*/ 623853 h 6886834"/>
              <a:gd name="connsiteX19" fmla="*/ 8043783 w 8259374"/>
              <a:gd name="connsiteY19" fmla="*/ 727950 h 6886834"/>
              <a:gd name="connsiteX20" fmla="*/ 8043844 w 8259374"/>
              <a:gd name="connsiteY20" fmla="*/ 733618 h 6886834"/>
              <a:gd name="connsiteX21" fmla="*/ 8040591 w 8259374"/>
              <a:gd name="connsiteY21" fmla="*/ 748711 h 6886834"/>
              <a:gd name="connsiteX22" fmla="*/ 7991903 w 8259374"/>
              <a:gd name="connsiteY22" fmla="*/ 840589 h 6886834"/>
              <a:gd name="connsiteX23" fmla="*/ 7985537 w 8259374"/>
              <a:gd name="connsiteY23" fmla="*/ 849454 h 6886834"/>
              <a:gd name="connsiteX24" fmla="*/ 7984168 w 8259374"/>
              <a:gd name="connsiteY24" fmla="*/ 849670 h 6886834"/>
              <a:gd name="connsiteX25" fmla="*/ 7982421 w 8259374"/>
              <a:gd name="connsiteY25" fmla="*/ 885380 h 6886834"/>
              <a:gd name="connsiteX26" fmla="*/ 7979919 w 8259374"/>
              <a:gd name="connsiteY26" fmla="*/ 889343 h 6886834"/>
              <a:gd name="connsiteX27" fmla="*/ 7981684 w 8259374"/>
              <a:gd name="connsiteY27" fmla="*/ 913618 h 6886834"/>
              <a:gd name="connsiteX28" fmla="*/ 7981045 w 8259374"/>
              <a:gd name="connsiteY28" fmla="*/ 925626 h 6886834"/>
              <a:gd name="connsiteX29" fmla="*/ 7984059 w 8259374"/>
              <a:gd name="connsiteY29" fmla="*/ 930115 h 6886834"/>
              <a:gd name="connsiteX30" fmla="*/ 7981497 w 8259374"/>
              <a:gd name="connsiteY30" fmla="*/ 947284 h 6886834"/>
              <a:gd name="connsiteX31" fmla="*/ 7982366 w 8259374"/>
              <a:gd name="connsiteY31" fmla="*/ 964542 h 6886834"/>
              <a:gd name="connsiteX32" fmla="*/ 7967654 w 8259374"/>
              <a:gd name="connsiteY32" fmla="*/ 1039358 h 6886834"/>
              <a:gd name="connsiteX33" fmla="*/ 7965976 w 8259374"/>
              <a:gd name="connsiteY33" fmla="*/ 1206631 h 6886834"/>
              <a:gd name="connsiteX34" fmla="*/ 7905207 w 8259374"/>
              <a:gd name="connsiteY34" fmla="*/ 1492777 h 6886834"/>
              <a:gd name="connsiteX35" fmla="*/ 7860695 w 8259374"/>
              <a:gd name="connsiteY35" fmla="*/ 1592059 h 6886834"/>
              <a:gd name="connsiteX36" fmla="*/ 7866303 w 8259374"/>
              <a:gd name="connsiteY36" fmla="*/ 1640521 h 6886834"/>
              <a:gd name="connsiteX37" fmla="*/ 7854100 w 8259374"/>
              <a:gd name="connsiteY37" fmla="*/ 1655624 h 6886834"/>
              <a:gd name="connsiteX38" fmla="*/ 7851751 w 8259374"/>
              <a:gd name="connsiteY38" fmla="*/ 1658142 h 6886834"/>
              <a:gd name="connsiteX39" fmla="*/ 7847705 w 8259374"/>
              <a:gd name="connsiteY39" fmla="*/ 1670072 h 6886834"/>
              <a:gd name="connsiteX40" fmla="*/ 7839861 w 8259374"/>
              <a:gd name="connsiteY40" fmla="*/ 1671129 h 6886834"/>
              <a:gd name="connsiteX41" fmla="*/ 7840809 w 8259374"/>
              <a:gd name="connsiteY41" fmla="*/ 1732607 h 6886834"/>
              <a:gd name="connsiteX42" fmla="*/ 7868816 w 8259374"/>
              <a:gd name="connsiteY42" fmla="*/ 1805215 h 6886834"/>
              <a:gd name="connsiteX43" fmla="*/ 7869506 w 8259374"/>
              <a:gd name="connsiteY43" fmla="*/ 1845616 h 6886834"/>
              <a:gd name="connsiteX44" fmla="*/ 7864150 w 8259374"/>
              <a:gd name="connsiteY44" fmla="*/ 1850893 h 6886834"/>
              <a:gd name="connsiteX45" fmla="*/ 7886388 w 8259374"/>
              <a:gd name="connsiteY45" fmla="*/ 1909011 h 6886834"/>
              <a:gd name="connsiteX46" fmla="*/ 7875654 w 8259374"/>
              <a:gd name="connsiteY46" fmla="*/ 1989626 h 6886834"/>
              <a:gd name="connsiteX47" fmla="*/ 7860613 w 8259374"/>
              <a:gd name="connsiteY47" fmla="*/ 2049768 h 6886834"/>
              <a:gd name="connsiteX48" fmla="*/ 7855177 w 8259374"/>
              <a:gd name="connsiteY48" fmla="*/ 2083784 h 6886834"/>
              <a:gd name="connsiteX49" fmla="*/ 7847260 w 8259374"/>
              <a:gd name="connsiteY49" fmla="*/ 2172145 h 6886834"/>
              <a:gd name="connsiteX50" fmla="*/ 7853684 w 8259374"/>
              <a:gd name="connsiteY50" fmla="*/ 2278856 h 6886834"/>
              <a:gd name="connsiteX51" fmla="*/ 7844151 w 8259374"/>
              <a:gd name="connsiteY51" fmla="*/ 2398865 h 6886834"/>
              <a:gd name="connsiteX52" fmla="*/ 7836030 w 8259374"/>
              <a:gd name="connsiteY52" fmla="*/ 2447385 h 6886834"/>
              <a:gd name="connsiteX53" fmla="*/ 7844545 w 8259374"/>
              <a:gd name="connsiteY53" fmla="*/ 2559889 h 6886834"/>
              <a:gd name="connsiteX54" fmla="*/ 7862833 w 8259374"/>
              <a:gd name="connsiteY54" fmla="*/ 2767170 h 6886834"/>
              <a:gd name="connsiteX55" fmla="*/ 7863304 w 8259374"/>
              <a:gd name="connsiteY55" fmla="*/ 2860521 h 6886834"/>
              <a:gd name="connsiteX56" fmla="*/ 7876870 w 8259374"/>
              <a:gd name="connsiteY56" fmla="*/ 2956588 h 6886834"/>
              <a:gd name="connsiteX57" fmla="*/ 7872717 w 8259374"/>
              <a:gd name="connsiteY57" fmla="*/ 3028277 h 6886834"/>
              <a:gd name="connsiteX58" fmla="*/ 7874112 w 8259374"/>
              <a:gd name="connsiteY58" fmla="*/ 3044829 h 6886834"/>
              <a:gd name="connsiteX59" fmla="*/ 7878057 w 8259374"/>
              <a:gd name="connsiteY59" fmla="*/ 3047980 h 6886834"/>
              <a:gd name="connsiteX60" fmla="*/ 7892211 w 8259374"/>
              <a:gd name="connsiteY60" fmla="*/ 3118581 h 6886834"/>
              <a:gd name="connsiteX61" fmla="*/ 7870115 w 8259374"/>
              <a:gd name="connsiteY61" fmla="*/ 3128728 h 6886834"/>
              <a:gd name="connsiteX62" fmla="*/ 7853751 w 8259374"/>
              <a:gd name="connsiteY62" fmla="*/ 3194385 h 6886834"/>
              <a:gd name="connsiteX63" fmla="*/ 7860255 w 8259374"/>
              <a:gd name="connsiteY63" fmla="*/ 3229104 h 6886834"/>
              <a:gd name="connsiteX64" fmla="*/ 7860820 w 8259374"/>
              <a:gd name="connsiteY64" fmla="*/ 3236205 h 6886834"/>
              <a:gd name="connsiteX65" fmla="*/ 7860524 w 8259374"/>
              <a:gd name="connsiteY65" fmla="*/ 3236392 h 6886834"/>
              <a:gd name="connsiteX66" fmla="*/ 7860507 w 8259374"/>
              <a:gd name="connsiteY66" fmla="*/ 3243975 h 6886834"/>
              <a:gd name="connsiteX67" fmla="*/ 7861849 w 8259374"/>
              <a:gd name="connsiteY67" fmla="*/ 3249149 h 6886834"/>
              <a:gd name="connsiteX68" fmla="*/ 7825440 w 8259374"/>
              <a:gd name="connsiteY68" fmla="*/ 3308429 h 6886834"/>
              <a:gd name="connsiteX69" fmla="*/ 7797313 w 8259374"/>
              <a:gd name="connsiteY69" fmla="*/ 3396839 h 6886834"/>
              <a:gd name="connsiteX70" fmla="*/ 7773161 w 8259374"/>
              <a:gd name="connsiteY70" fmla="*/ 3485579 h 6886834"/>
              <a:gd name="connsiteX71" fmla="*/ 7766211 w 8259374"/>
              <a:gd name="connsiteY71" fmla="*/ 3518293 h 6886834"/>
              <a:gd name="connsiteX72" fmla="*/ 7745911 w 8259374"/>
              <a:gd name="connsiteY72" fmla="*/ 3574027 h 6886834"/>
              <a:gd name="connsiteX73" fmla="*/ 7731711 w 8259374"/>
              <a:gd name="connsiteY73" fmla="*/ 3597957 h 6886834"/>
              <a:gd name="connsiteX74" fmla="*/ 7731931 w 8259374"/>
              <a:gd name="connsiteY74" fmla="*/ 3599279 h 6886834"/>
              <a:gd name="connsiteX75" fmla="*/ 7727934 w 8259374"/>
              <a:gd name="connsiteY75" fmla="*/ 3600530 h 6886834"/>
              <a:gd name="connsiteX76" fmla="*/ 7723086 w 8259374"/>
              <a:gd name="connsiteY76" fmla="*/ 3618656 h 6886834"/>
              <a:gd name="connsiteX77" fmla="*/ 7723183 w 8259374"/>
              <a:gd name="connsiteY77" fmla="*/ 3624109 h 6886834"/>
              <a:gd name="connsiteX78" fmla="*/ 7721433 w 8259374"/>
              <a:gd name="connsiteY78" fmla="*/ 3631477 h 6886834"/>
              <a:gd name="connsiteX79" fmla="*/ 7721107 w 8259374"/>
              <a:gd name="connsiteY79" fmla="*/ 3631566 h 6886834"/>
              <a:gd name="connsiteX80" fmla="*/ 7720023 w 8259374"/>
              <a:gd name="connsiteY80" fmla="*/ 3638646 h 6886834"/>
              <a:gd name="connsiteX81" fmla="*/ 7718284 w 8259374"/>
              <a:gd name="connsiteY81" fmla="*/ 3674452 h 6886834"/>
              <a:gd name="connsiteX82" fmla="*/ 7690982 w 8259374"/>
              <a:gd name="connsiteY82" fmla="*/ 3736938 h 6886834"/>
              <a:gd name="connsiteX83" fmla="*/ 7676256 w 8259374"/>
              <a:gd name="connsiteY83" fmla="*/ 3798824 h 6886834"/>
              <a:gd name="connsiteX84" fmla="*/ 7660693 w 8259374"/>
              <a:gd name="connsiteY84" fmla="*/ 3831494 h 6886834"/>
              <a:gd name="connsiteX85" fmla="*/ 7663160 w 8259374"/>
              <a:gd name="connsiteY85" fmla="*/ 3846592 h 6886834"/>
              <a:gd name="connsiteX86" fmla="*/ 7670656 w 8259374"/>
              <a:gd name="connsiteY86" fmla="*/ 3861012 h 6886834"/>
              <a:gd name="connsiteX87" fmla="*/ 7658717 w 8259374"/>
              <a:gd name="connsiteY87" fmla="*/ 3984488 h 6886834"/>
              <a:gd name="connsiteX88" fmla="*/ 7647310 w 8259374"/>
              <a:gd name="connsiteY88" fmla="*/ 4128022 h 6886834"/>
              <a:gd name="connsiteX89" fmla="*/ 7625542 w 8259374"/>
              <a:gd name="connsiteY89" fmla="*/ 4200927 h 6886834"/>
              <a:gd name="connsiteX90" fmla="*/ 7564296 w 8259374"/>
              <a:gd name="connsiteY90" fmla="*/ 4406358 h 6886834"/>
              <a:gd name="connsiteX91" fmla="*/ 7545443 w 8259374"/>
              <a:gd name="connsiteY91" fmla="*/ 4450977 h 6886834"/>
              <a:gd name="connsiteX92" fmla="*/ 7551356 w 8259374"/>
              <a:gd name="connsiteY92" fmla="*/ 4497587 h 6886834"/>
              <a:gd name="connsiteX93" fmla="*/ 7539248 w 8259374"/>
              <a:gd name="connsiteY93" fmla="*/ 4512174 h 6886834"/>
              <a:gd name="connsiteX94" fmla="*/ 7536915 w 8259374"/>
              <a:gd name="connsiteY94" fmla="*/ 4514607 h 6886834"/>
              <a:gd name="connsiteX95" fmla="*/ 7532945 w 8259374"/>
              <a:gd name="connsiteY95" fmla="*/ 4526105 h 6886834"/>
              <a:gd name="connsiteX96" fmla="*/ 7525110 w 8259374"/>
              <a:gd name="connsiteY96" fmla="*/ 4527155 h 6886834"/>
              <a:gd name="connsiteX97" fmla="*/ 7514322 w 8259374"/>
              <a:gd name="connsiteY97" fmla="*/ 4542888 h 6886834"/>
              <a:gd name="connsiteX98" fmla="*/ 7508890 w 8259374"/>
              <a:gd name="connsiteY98" fmla="*/ 4564659 h 6886834"/>
              <a:gd name="connsiteX99" fmla="*/ 7484766 w 8259374"/>
              <a:gd name="connsiteY99" fmla="*/ 4662900 h 6886834"/>
              <a:gd name="connsiteX100" fmla="*/ 7480757 w 8259374"/>
              <a:gd name="connsiteY100" fmla="*/ 4780069 h 6886834"/>
              <a:gd name="connsiteX101" fmla="*/ 7463238 w 8259374"/>
              <a:gd name="connsiteY101" fmla="*/ 4893471 h 6886834"/>
              <a:gd name="connsiteX102" fmla="*/ 7453970 w 8259374"/>
              <a:gd name="connsiteY102" fmla="*/ 5050627 h 6886834"/>
              <a:gd name="connsiteX103" fmla="*/ 7442086 w 8259374"/>
              <a:gd name="connsiteY103" fmla="*/ 5203264 h 6886834"/>
              <a:gd name="connsiteX104" fmla="*/ 7445255 w 8259374"/>
              <a:gd name="connsiteY104" fmla="*/ 5233387 h 6886834"/>
              <a:gd name="connsiteX105" fmla="*/ 7439091 w 8259374"/>
              <a:gd name="connsiteY105" fmla="*/ 5259154 h 6886834"/>
              <a:gd name="connsiteX106" fmla="*/ 7429912 w 8259374"/>
              <a:gd name="connsiteY106" fmla="*/ 5265022 h 6886834"/>
              <a:gd name="connsiteX107" fmla="*/ 7430227 w 8259374"/>
              <a:gd name="connsiteY107" fmla="*/ 5281569 h 6886834"/>
              <a:gd name="connsiteX108" fmla="*/ 7428455 w 8259374"/>
              <a:gd name="connsiteY108" fmla="*/ 5285943 h 6886834"/>
              <a:gd name="connsiteX109" fmla="*/ 7448546 w 8259374"/>
              <a:gd name="connsiteY109" fmla="*/ 5365322 h 6886834"/>
              <a:gd name="connsiteX110" fmla="*/ 7445531 w 8259374"/>
              <a:gd name="connsiteY110" fmla="*/ 5431552 h 6886834"/>
              <a:gd name="connsiteX111" fmla="*/ 7493272 w 8259374"/>
              <a:gd name="connsiteY111" fmla="*/ 5683109 h 6886834"/>
              <a:gd name="connsiteX112" fmla="*/ 7523482 w 8259374"/>
              <a:gd name="connsiteY112" fmla="*/ 5758758 h 6886834"/>
              <a:gd name="connsiteX113" fmla="*/ 7571560 w 8259374"/>
              <a:gd name="connsiteY113" fmla="*/ 6023059 h 6886834"/>
              <a:gd name="connsiteX114" fmla="*/ 7610840 w 8259374"/>
              <a:gd name="connsiteY114" fmla="*/ 6183806 h 6886834"/>
              <a:gd name="connsiteX115" fmla="*/ 7618403 w 8259374"/>
              <a:gd name="connsiteY115" fmla="*/ 6274847 h 6886834"/>
              <a:gd name="connsiteX116" fmla="*/ 7612141 w 8259374"/>
              <a:gd name="connsiteY116" fmla="*/ 6397934 h 6886834"/>
              <a:gd name="connsiteX117" fmla="*/ 7642700 w 8259374"/>
              <a:gd name="connsiteY117" fmla="*/ 6446110 h 6886834"/>
              <a:gd name="connsiteX118" fmla="*/ 7604154 w 8259374"/>
              <a:gd name="connsiteY118" fmla="*/ 6492650 h 6886834"/>
              <a:gd name="connsiteX119" fmla="*/ 7606744 w 8259374"/>
              <a:gd name="connsiteY119" fmla="*/ 6499348 h 6886834"/>
              <a:gd name="connsiteX120" fmla="*/ 7611195 w 8259374"/>
              <a:gd name="connsiteY120" fmla="*/ 6571637 h 6886834"/>
              <a:gd name="connsiteX121" fmla="*/ 7605227 w 8259374"/>
              <a:gd name="connsiteY121" fmla="*/ 6658275 h 6886834"/>
              <a:gd name="connsiteX122" fmla="*/ 7657027 w 8259374"/>
              <a:gd name="connsiteY122" fmla="*/ 6827947 h 6886834"/>
              <a:gd name="connsiteX123" fmla="*/ 7640052 w 8259374"/>
              <a:gd name="connsiteY123" fmla="*/ 6878653 h 6886834"/>
              <a:gd name="connsiteX124" fmla="*/ 3932627 w 8259374"/>
              <a:gd name="connsiteY124" fmla="*/ 6886834 h 6886834"/>
              <a:gd name="connsiteX125" fmla="*/ 3932627 w 8259374"/>
              <a:gd name="connsiteY125" fmla="*/ 6853072 h 6886834"/>
              <a:gd name="connsiteX126" fmla="*/ 0 w 8259374"/>
              <a:gd name="connsiteY126" fmla="*/ 6853072 h 6886834"/>
              <a:gd name="connsiteX0" fmla="*/ 0 w 8259374"/>
              <a:gd name="connsiteY0" fmla="*/ 0 h 6886834"/>
              <a:gd name="connsiteX1" fmla="*/ 7249887 w 8259374"/>
              <a:gd name="connsiteY1" fmla="*/ 0 h 6886834"/>
              <a:gd name="connsiteX2" fmla="*/ 8259374 w 8259374"/>
              <a:gd name="connsiteY2" fmla="*/ 4928 h 6886834"/>
              <a:gd name="connsiteX3" fmla="*/ 8259082 w 8259374"/>
              <a:gd name="connsiteY3" fmla="*/ 7032 h 6886834"/>
              <a:gd name="connsiteX4" fmla="*/ 8252923 w 8259374"/>
              <a:gd name="connsiteY4" fmla="*/ 30960 h 6886834"/>
              <a:gd name="connsiteX5" fmla="*/ 8213566 w 8259374"/>
              <a:gd name="connsiteY5" fmla="*/ 29154 h 6886834"/>
              <a:gd name="connsiteX6" fmla="*/ 8215843 w 8259374"/>
              <a:gd name="connsiteY6" fmla="*/ 67653 h 6886834"/>
              <a:gd name="connsiteX7" fmla="*/ 8217200 w 8259374"/>
              <a:gd name="connsiteY7" fmla="*/ 155058 h 6886834"/>
              <a:gd name="connsiteX8" fmla="*/ 8215915 w 8259374"/>
              <a:gd name="connsiteY8" fmla="*/ 163580 h 6886834"/>
              <a:gd name="connsiteX9" fmla="*/ 8209562 w 8259374"/>
              <a:gd name="connsiteY9" fmla="*/ 163412 h 6886834"/>
              <a:gd name="connsiteX10" fmla="*/ 8212690 w 8259374"/>
              <a:gd name="connsiteY10" fmla="*/ 184979 h 6886834"/>
              <a:gd name="connsiteX11" fmla="*/ 8206570 w 8259374"/>
              <a:gd name="connsiteY11" fmla="*/ 225577 h 6886834"/>
              <a:gd name="connsiteX12" fmla="*/ 8195588 w 8259374"/>
              <a:gd name="connsiteY12" fmla="*/ 246471 h 6886834"/>
              <a:gd name="connsiteX13" fmla="*/ 8177225 w 8259374"/>
              <a:gd name="connsiteY13" fmla="*/ 287658 h 6886834"/>
              <a:gd name="connsiteX14" fmla="*/ 8183500 w 8259374"/>
              <a:gd name="connsiteY14" fmla="*/ 323765 h 6886834"/>
              <a:gd name="connsiteX15" fmla="*/ 8119462 w 8259374"/>
              <a:gd name="connsiteY15" fmla="*/ 497784 h 6886834"/>
              <a:gd name="connsiteX16" fmla="*/ 8094729 w 8259374"/>
              <a:gd name="connsiteY16" fmla="*/ 589887 h 6886834"/>
              <a:gd name="connsiteX17" fmla="*/ 8087563 w 8259374"/>
              <a:gd name="connsiteY17" fmla="*/ 623853 h 6886834"/>
              <a:gd name="connsiteX18" fmla="*/ 8043783 w 8259374"/>
              <a:gd name="connsiteY18" fmla="*/ 727950 h 6886834"/>
              <a:gd name="connsiteX19" fmla="*/ 8043844 w 8259374"/>
              <a:gd name="connsiteY19" fmla="*/ 733618 h 6886834"/>
              <a:gd name="connsiteX20" fmla="*/ 8040591 w 8259374"/>
              <a:gd name="connsiteY20" fmla="*/ 748711 h 6886834"/>
              <a:gd name="connsiteX21" fmla="*/ 7991903 w 8259374"/>
              <a:gd name="connsiteY21" fmla="*/ 840589 h 6886834"/>
              <a:gd name="connsiteX22" fmla="*/ 7985537 w 8259374"/>
              <a:gd name="connsiteY22" fmla="*/ 849454 h 6886834"/>
              <a:gd name="connsiteX23" fmla="*/ 7984168 w 8259374"/>
              <a:gd name="connsiteY23" fmla="*/ 849670 h 6886834"/>
              <a:gd name="connsiteX24" fmla="*/ 7982421 w 8259374"/>
              <a:gd name="connsiteY24" fmla="*/ 885380 h 6886834"/>
              <a:gd name="connsiteX25" fmla="*/ 7979919 w 8259374"/>
              <a:gd name="connsiteY25" fmla="*/ 889343 h 6886834"/>
              <a:gd name="connsiteX26" fmla="*/ 7981684 w 8259374"/>
              <a:gd name="connsiteY26" fmla="*/ 913618 h 6886834"/>
              <a:gd name="connsiteX27" fmla="*/ 7981045 w 8259374"/>
              <a:gd name="connsiteY27" fmla="*/ 925626 h 6886834"/>
              <a:gd name="connsiteX28" fmla="*/ 7984059 w 8259374"/>
              <a:gd name="connsiteY28" fmla="*/ 930115 h 6886834"/>
              <a:gd name="connsiteX29" fmla="*/ 7981497 w 8259374"/>
              <a:gd name="connsiteY29" fmla="*/ 947284 h 6886834"/>
              <a:gd name="connsiteX30" fmla="*/ 7982366 w 8259374"/>
              <a:gd name="connsiteY30" fmla="*/ 964542 h 6886834"/>
              <a:gd name="connsiteX31" fmla="*/ 7967654 w 8259374"/>
              <a:gd name="connsiteY31" fmla="*/ 1039358 h 6886834"/>
              <a:gd name="connsiteX32" fmla="*/ 7965976 w 8259374"/>
              <a:gd name="connsiteY32" fmla="*/ 1206631 h 6886834"/>
              <a:gd name="connsiteX33" fmla="*/ 7905207 w 8259374"/>
              <a:gd name="connsiteY33" fmla="*/ 1492777 h 6886834"/>
              <a:gd name="connsiteX34" fmla="*/ 7860695 w 8259374"/>
              <a:gd name="connsiteY34" fmla="*/ 1592059 h 6886834"/>
              <a:gd name="connsiteX35" fmla="*/ 7866303 w 8259374"/>
              <a:gd name="connsiteY35" fmla="*/ 1640521 h 6886834"/>
              <a:gd name="connsiteX36" fmla="*/ 7854100 w 8259374"/>
              <a:gd name="connsiteY36" fmla="*/ 1655624 h 6886834"/>
              <a:gd name="connsiteX37" fmla="*/ 7851751 w 8259374"/>
              <a:gd name="connsiteY37" fmla="*/ 1658142 h 6886834"/>
              <a:gd name="connsiteX38" fmla="*/ 7847705 w 8259374"/>
              <a:gd name="connsiteY38" fmla="*/ 1670072 h 6886834"/>
              <a:gd name="connsiteX39" fmla="*/ 7839861 w 8259374"/>
              <a:gd name="connsiteY39" fmla="*/ 1671129 h 6886834"/>
              <a:gd name="connsiteX40" fmla="*/ 7840809 w 8259374"/>
              <a:gd name="connsiteY40" fmla="*/ 1732607 h 6886834"/>
              <a:gd name="connsiteX41" fmla="*/ 7868816 w 8259374"/>
              <a:gd name="connsiteY41" fmla="*/ 1805215 h 6886834"/>
              <a:gd name="connsiteX42" fmla="*/ 7869506 w 8259374"/>
              <a:gd name="connsiteY42" fmla="*/ 1845616 h 6886834"/>
              <a:gd name="connsiteX43" fmla="*/ 7864150 w 8259374"/>
              <a:gd name="connsiteY43" fmla="*/ 1850893 h 6886834"/>
              <a:gd name="connsiteX44" fmla="*/ 7886388 w 8259374"/>
              <a:gd name="connsiteY44" fmla="*/ 1909011 h 6886834"/>
              <a:gd name="connsiteX45" fmla="*/ 7875654 w 8259374"/>
              <a:gd name="connsiteY45" fmla="*/ 1989626 h 6886834"/>
              <a:gd name="connsiteX46" fmla="*/ 7860613 w 8259374"/>
              <a:gd name="connsiteY46" fmla="*/ 2049768 h 6886834"/>
              <a:gd name="connsiteX47" fmla="*/ 7855177 w 8259374"/>
              <a:gd name="connsiteY47" fmla="*/ 2083784 h 6886834"/>
              <a:gd name="connsiteX48" fmla="*/ 7847260 w 8259374"/>
              <a:gd name="connsiteY48" fmla="*/ 2172145 h 6886834"/>
              <a:gd name="connsiteX49" fmla="*/ 7853684 w 8259374"/>
              <a:gd name="connsiteY49" fmla="*/ 2278856 h 6886834"/>
              <a:gd name="connsiteX50" fmla="*/ 7844151 w 8259374"/>
              <a:gd name="connsiteY50" fmla="*/ 2398865 h 6886834"/>
              <a:gd name="connsiteX51" fmla="*/ 7836030 w 8259374"/>
              <a:gd name="connsiteY51" fmla="*/ 2447385 h 6886834"/>
              <a:gd name="connsiteX52" fmla="*/ 7844545 w 8259374"/>
              <a:gd name="connsiteY52" fmla="*/ 2559889 h 6886834"/>
              <a:gd name="connsiteX53" fmla="*/ 7862833 w 8259374"/>
              <a:gd name="connsiteY53" fmla="*/ 2767170 h 6886834"/>
              <a:gd name="connsiteX54" fmla="*/ 7863304 w 8259374"/>
              <a:gd name="connsiteY54" fmla="*/ 2860521 h 6886834"/>
              <a:gd name="connsiteX55" fmla="*/ 7876870 w 8259374"/>
              <a:gd name="connsiteY55" fmla="*/ 2956588 h 6886834"/>
              <a:gd name="connsiteX56" fmla="*/ 7872717 w 8259374"/>
              <a:gd name="connsiteY56" fmla="*/ 3028277 h 6886834"/>
              <a:gd name="connsiteX57" fmla="*/ 7874112 w 8259374"/>
              <a:gd name="connsiteY57" fmla="*/ 3044829 h 6886834"/>
              <a:gd name="connsiteX58" fmla="*/ 7878057 w 8259374"/>
              <a:gd name="connsiteY58" fmla="*/ 3047980 h 6886834"/>
              <a:gd name="connsiteX59" fmla="*/ 7892211 w 8259374"/>
              <a:gd name="connsiteY59" fmla="*/ 3118581 h 6886834"/>
              <a:gd name="connsiteX60" fmla="*/ 7870115 w 8259374"/>
              <a:gd name="connsiteY60" fmla="*/ 3128728 h 6886834"/>
              <a:gd name="connsiteX61" fmla="*/ 7853751 w 8259374"/>
              <a:gd name="connsiteY61" fmla="*/ 3194385 h 6886834"/>
              <a:gd name="connsiteX62" fmla="*/ 7860255 w 8259374"/>
              <a:gd name="connsiteY62" fmla="*/ 3229104 h 6886834"/>
              <a:gd name="connsiteX63" fmla="*/ 7860820 w 8259374"/>
              <a:gd name="connsiteY63" fmla="*/ 3236205 h 6886834"/>
              <a:gd name="connsiteX64" fmla="*/ 7860524 w 8259374"/>
              <a:gd name="connsiteY64" fmla="*/ 3236392 h 6886834"/>
              <a:gd name="connsiteX65" fmla="*/ 7860507 w 8259374"/>
              <a:gd name="connsiteY65" fmla="*/ 3243975 h 6886834"/>
              <a:gd name="connsiteX66" fmla="*/ 7861849 w 8259374"/>
              <a:gd name="connsiteY66" fmla="*/ 3249149 h 6886834"/>
              <a:gd name="connsiteX67" fmla="*/ 7825440 w 8259374"/>
              <a:gd name="connsiteY67" fmla="*/ 3308429 h 6886834"/>
              <a:gd name="connsiteX68" fmla="*/ 7797313 w 8259374"/>
              <a:gd name="connsiteY68" fmla="*/ 3396839 h 6886834"/>
              <a:gd name="connsiteX69" fmla="*/ 7773161 w 8259374"/>
              <a:gd name="connsiteY69" fmla="*/ 3485579 h 6886834"/>
              <a:gd name="connsiteX70" fmla="*/ 7766211 w 8259374"/>
              <a:gd name="connsiteY70" fmla="*/ 3518293 h 6886834"/>
              <a:gd name="connsiteX71" fmla="*/ 7745911 w 8259374"/>
              <a:gd name="connsiteY71" fmla="*/ 3574027 h 6886834"/>
              <a:gd name="connsiteX72" fmla="*/ 7731711 w 8259374"/>
              <a:gd name="connsiteY72" fmla="*/ 3597957 h 6886834"/>
              <a:gd name="connsiteX73" fmla="*/ 7731931 w 8259374"/>
              <a:gd name="connsiteY73" fmla="*/ 3599279 h 6886834"/>
              <a:gd name="connsiteX74" fmla="*/ 7727934 w 8259374"/>
              <a:gd name="connsiteY74" fmla="*/ 3600530 h 6886834"/>
              <a:gd name="connsiteX75" fmla="*/ 7723086 w 8259374"/>
              <a:gd name="connsiteY75" fmla="*/ 3618656 h 6886834"/>
              <a:gd name="connsiteX76" fmla="*/ 7723183 w 8259374"/>
              <a:gd name="connsiteY76" fmla="*/ 3624109 h 6886834"/>
              <a:gd name="connsiteX77" fmla="*/ 7721433 w 8259374"/>
              <a:gd name="connsiteY77" fmla="*/ 3631477 h 6886834"/>
              <a:gd name="connsiteX78" fmla="*/ 7721107 w 8259374"/>
              <a:gd name="connsiteY78" fmla="*/ 3631566 h 6886834"/>
              <a:gd name="connsiteX79" fmla="*/ 7720023 w 8259374"/>
              <a:gd name="connsiteY79" fmla="*/ 3638646 h 6886834"/>
              <a:gd name="connsiteX80" fmla="*/ 7718284 w 8259374"/>
              <a:gd name="connsiteY80" fmla="*/ 3674452 h 6886834"/>
              <a:gd name="connsiteX81" fmla="*/ 7690982 w 8259374"/>
              <a:gd name="connsiteY81" fmla="*/ 3736938 h 6886834"/>
              <a:gd name="connsiteX82" fmla="*/ 7676256 w 8259374"/>
              <a:gd name="connsiteY82" fmla="*/ 3798824 h 6886834"/>
              <a:gd name="connsiteX83" fmla="*/ 7660693 w 8259374"/>
              <a:gd name="connsiteY83" fmla="*/ 3831494 h 6886834"/>
              <a:gd name="connsiteX84" fmla="*/ 7663160 w 8259374"/>
              <a:gd name="connsiteY84" fmla="*/ 3846592 h 6886834"/>
              <a:gd name="connsiteX85" fmla="*/ 7670656 w 8259374"/>
              <a:gd name="connsiteY85" fmla="*/ 3861012 h 6886834"/>
              <a:gd name="connsiteX86" fmla="*/ 7658717 w 8259374"/>
              <a:gd name="connsiteY86" fmla="*/ 3984488 h 6886834"/>
              <a:gd name="connsiteX87" fmla="*/ 7647310 w 8259374"/>
              <a:gd name="connsiteY87" fmla="*/ 4128022 h 6886834"/>
              <a:gd name="connsiteX88" fmla="*/ 7625542 w 8259374"/>
              <a:gd name="connsiteY88" fmla="*/ 4200927 h 6886834"/>
              <a:gd name="connsiteX89" fmla="*/ 7564296 w 8259374"/>
              <a:gd name="connsiteY89" fmla="*/ 4406358 h 6886834"/>
              <a:gd name="connsiteX90" fmla="*/ 7545443 w 8259374"/>
              <a:gd name="connsiteY90" fmla="*/ 4450977 h 6886834"/>
              <a:gd name="connsiteX91" fmla="*/ 7551356 w 8259374"/>
              <a:gd name="connsiteY91" fmla="*/ 4497587 h 6886834"/>
              <a:gd name="connsiteX92" fmla="*/ 7539248 w 8259374"/>
              <a:gd name="connsiteY92" fmla="*/ 4512174 h 6886834"/>
              <a:gd name="connsiteX93" fmla="*/ 7536915 w 8259374"/>
              <a:gd name="connsiteY93" fmla="*/ 4514607 h 6886834"/>
              <a:gd name="connsiteX94" fmla="*/ 7532945 w 8259374"/>
              <a:gd name="connsiteY94" fmla="*/ 4526105 h 6886834"/>
              <a:gd name="connsiteX95" fmla="*/ 7525110 w 8259374"/>
              <a:gd name="connsiteY95" fmla="*/ 4527155 h 6886834"/>
              <a:gd name="connsiteX96" fmla="*/ 7514322 w 8259374"/>
              <a:gd name="connsiteY96" fmla="*/ 4542888 h 6886834"/>
              <a:gd name="connsiteX97" fmla="*/ 7508890 w 8259374"/>
              <a:gd name="connsiteY97" fmla="*/ 4564659 h 6886834"/>
              <a:gd name="connsiteX98" fmla="*/ 7484766 w 8259374"/>
              <a:gd name="connsiteY98" fmla="*/ 4662900 h 6886834"/>
              <a:gd name="connsiteX99" fmla="*/ 7480757 w 8259374"/>
              <a:gd name="connsiteY99" fmla="*/ 4780069 h 6886834"/>
              <a:gd name="connsiteX100" fmla="*/ 7463238 w 8259374"/>
              <a:gd name="connsiteY100" fmla="*/ 4893471 h 6886834"/>
              <a:gd name="connsiteX101" fmla="*/ 7453970 w 8259374"/>
              <a:gd name="connsiteY101" fmla="*/ 5050627 h 6886834"/>
              <a:gd name="connsiteX102" fmla="*/ 7442086 w 8259374"/>
              <a:gd name="connsiteY102" fmla="*/ 5203264 h 6886834"/>
              <a:gd name="connsiteX103" fmla="*/ 7445255 w 8259374"/>
              <a:gd name="connsiteY103" fmla="*/ 5233387 h 6886834"/>
              <a:gd name="connsiteX104" fmla="*/ 7439091 w 8259374"/>
              <a:gd name="connsiteY104" fmla="*/ 5259154 h 6886834"/>
              <a:gd name="connsiteX105" fmla="*/ 7429912 w 8259374"/>
              <a:gd name="connsiteY105" fmla="*/ 5265022 h 6886834"/>
              <a:gd name="connsiteX106" fmla="*/ 7430227 w 8259374"/>
              <a:gd name="connsiteY106" fmla="*/ 5281569 h 6886834"/>
              <a:gd name="connsiteX107" fmla="*/ 7428455 w 8259374"/>
              <a:gd name="connsiteY107" fmla="*/ 5285943 h 6886834"/>
              <a:gd name="connsiteX108" fmla="*/ 7448546 w 8259374"/>
              <a:gd name="connsiteY108" fmla="*/ 5365322 h 6886834"/>
              <a:gd name="connsiteX109" fmla="*/ 7445531 w 8259374"/>
              <a:gd name="connsiteY109" fmla="*/ 5431552 h 6886834"/>
              <a:gd name="connsiteX110" fmla="*/ 7493272 w 8259374"/>
              <a:gd name="connsiteY110" fmla="*/ 5683109 h 6886834"/>
              <a:gd name="connsiteX111" fmla="*/ 7523482 w 8259374"/>
              <a:gd name="connsiteY111" fmla="*/ 5758758 h 6886834"/>
              <a:gd name="connsiteX112" fmla="*/ 7571560 w 8259374"/>
              <a:gd name="connsiteY112" fmla="*/ 6023059 h 6886834"/>
              <a:gd name="connsiteX113" fmla="*/ 7610840 w 8259374"/>
              <a:gd name="connsiteY113" fmla="*/ 6183806 h 6886834"/>
              <a:gd name="connsiteX114" fmla="*/ 7618403 w 8259374"/>
              <a:gd name="connsiteY114" fmla="*/ 6274847 h 6886834"/>
              <a:gd name="connsiteX115" fmla="*/ 7612141 w 8259374"/>
              <a:gd name="connsiteY115" fmla="*/ 6397934 h 6886834"/>
              <a:gd name="connsiteX116" fmla="*/ 7642700 w 8259374"/>
              <a:gd name="connsiteY116" fmla="*/ 6446110 h 6886834"/>
              <a:gd name="connsiteX117" fmla="*/ 7604154 w 8259374"/>
              <a:gd name="connsiteY117" fmla="*/ 6492650 h 6886834"/>
              <a:gd name="connsiteX118" fmla="*/ 7606744 w 8259374"/>
              <a:gd name="connsiteY118" fmla="*/ 6499348 h 6886834"/>
              <a:gd name="connsiteX119" fmla="*/ 7611195 w 8259374"/>
              <a:gd name="connsiteY119" fmla="*/ 6571637 h 6886834"/>
              <a:gd name="connsiteX120" fmla="*/ 7605227 w 8259374"/>
              <a:gd name="connsiteY120" fmla="*/ 6658275 h 6886834"/>
              <a:gd name="connsiteX121" fmla="*/ 7657027 w 8259374"/>
              <a:gd name="connsiteY121" fmla="*/ 6827947 h 6886834"/>
              <a:gd name="connsiteX122" fmla="*/ 7640052 w 8259374"/>
              <a:gd name="connsiteY122" fmla="*/ 6878653 h 6886834"/>
              <a:gd name="connsiteX123" fmla="*/ 3932627 w 8259374"/>
              <a:gd name="connsiteY123" fmla="*/ 6886834 h 6886834"/>
              <a:gd name="connsiteX124" fmla="*/ 3932627 w 8259374"/>
              <a:gd name="connsiteY124" fmla="*/ 6853072 h 6886834"/>
              <a:gd name="connsiteX125" fmla="*/ 0 w 8259374"/>
              <a:gd name="connsiteY125" fmla="*/ 6853072 h 6886834"/>
              <a:gd name="connsiteX126" fmla="*/ 0 w 8259374"/>
              <a:gd name="connsiteY126"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3932627 w 8259374"/>
              <a:gd name="connsiteY123" fmla="*/ 6853072 h 6886834"/>
              <a:gd name="connsiteX124" fmla="*/ 0 w 8259374"/>
              <a:gd name="connsiteY124" fmla="*/ 6853072 h 6886834"/>
              <a:gd name="connsiteX125" fmla="*/ 0 w 8259374"/>
              <a:gd name="connsiteY125"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0 w 8259374"/>
              <a:gd name="connsiteY123" fmla="*/ 6853072 h 6886834"/>
              <a:gd name="connsiteX124" fmla="*/ 0 w 8259374"/>
              <a:gd name="connsiteY124" fmla="*/ 0 h 6886834"/>
              <a:gd name="connsiteX0" fmla="*/ 0 w 8259374"/>
              <a:gd name="connsiteY0" fmla="*/ 0 h 6878653"/>
              <a:gd name="connsiteX1" fmla="*/ 8259374 w 8259374"/>
              <a:gd name="connsiteY1" fmla="*/ 4928 h 6878653"/>
              <a:gd name="connsiteX2" fmla="*/ 8259082 w 8259374"/>
              <a:gd name="connsiteY2" fmla="*/ 7032 h 6878653"/>
              <a:gd name="connsiteX3" fmla="*/ 8252923 w 8259374"/>
              <a:gd name="connsiteY3" fmla="*/ 30960 h 6878653"/>
              <a:gd name="connsiteX4" fmla="*/ 8213566 w 8259374"/>
              <a:gd name="connsiteY4" fmla="*/ 29154 h 6878653"/>
              <a:gd name="connsiteX5" fmla="*/ 8215843 w 8259374"/>
              <a:gd name="connsiteY5" fmla="*/ 67653 h 6878653"/>
              <a:gd name="connsiteX6" fmla="*/ 8217200 w 8259374"/>
              <a:gd name="connsiteY6" fmla="*/ 155058 h 6878653"/>
              <a:gd name="connsiteX7" fmla="*/ 8215915 w 8259374"/>
              <a:gd name="connsiteY7" fmla="*/ 163580 h 6878653"/>
              <a:gd name="connsiteX8" fmla="*/ 8209562 w 8259374"/>
              <a:gd name="connsiteY8" fmla="*/ 163412 h 6878653"/>
              <a:gd name="connsiteX9" fmla="*/ 8212690 w 8259374"/>
              <a:gd name="connsiteY9" fmla="*/ 184979 h 6878653"/>
              <a:gd name="connsiteX10" fmla="*/ 8206570 w 8259374"/>
              <a:gd name="connsiteY10" fmla="*/ 225577 h 6878653"/>
              <a:gd name="connsiteX11" fmla="*/ 8195588 w 8259374"/>
              <a:gd name="connsiteY11" fmla="*/ 246471 h 6878653"/>
              <a:gd name="connsiteX12" fmla="*/ 8177225 w 8259374"/>
              <a:gd name="connsiteY12" fmla="*/ 287658 h 6878653"/>
              <a:gd name="connsiteX13" fmla="*/ 8183500 w 8259374"/>
              <a:gd name="connsiteY13" fmla="*/ 323765 h 6878653"/>
              <a:gd name="connsiteX14" fmla="*/ 8119462 w 8259374"/>
              <a:gd name="connsiteY14" fmla="*/ 497784 h 6878653"/>
              <a:gd name="connsiteX15" fmla="*/ 8094729 w 8259374"/>
              <a:gd name="connsiteY15" fmla="*/ 589887 h 6878653"/>
              <a:gd name="connsiteX16" fmla="*/ 8087563 w 8259374"/>
              <a:gd name="connsiteY16" fmla="*/ 623853 h 6878653"/>
              <a:gd name="connsiteX17" fmla="*/ 8043783 w 8259374"/>
              <a:gd name="connsiteY17" fmla="*/ 727950 h 6878653"/>
              <a:gd name="connsiteX18" fmla="*/ 8043844 w 8259374"/>
              <a:gd name="connsiteY18" fmla="*/ 733618 h 6878653"/>
              <a:gd name="connsiteX19" fmla="*/ 8040591 w 8259374"/>
              <a:gd name="connsiteY19" fmla="*/ 748711 h 6878653"/>
              <a:gd name="connsiteX20" fmla="*/ 7991903 w 8259374"/>
              <a:gd name="connsiteY20" fmla="*/ 840589 h 6878653"/>
              <a:gd name="connsiteX21" fmla="*/ 7985537 w 8259374"/>
              <a:gd name="connsiteY21" fmla="*/ 849454 h 6878653"/>
              <a:gd name="connsiteX22" fmla="*/ 7984168 w 8259374"/>
              <a:gd name="connsiteY22" fmla="*/ 849670 h 6878653"/>
              <a:gd name="connsiteX23" fmla="*/ 7982421 w 8259374"/>
              <a:gd name="connsiteY23" fmla="*/ 885380 h 6878653"/>
              <a:gd name="connsiteX24" fmla="*/ 7979919 w 8259374"/>
              <a:gd name="connsiteY24" fmla="*/ 889343 h 6878653"/>
              <a:gd name="connsiteX25" fmla="*/ 7981684 w 8259374"/>
              <a:gd name="connsiteY25" fmla="*/ 913618 h 6878653"/>
              <a:gd name="connsiteX26" fmla="*/ 7981045 w 8259374"/>
              <a:gd name="connsiteY26" fmla="*/ 925626 h 6878653"/>
              <a:gd name="connsiteX27" fmla="*/ 7984059 w 8259374"/>
              <a:gd name="connsiteY27" fmla="*/ 930115 h 6878653"/>
              <a:gd name="connsiteX28" fmla="*/ 7981497 w 8259374"/>
              <a:gd name="connsiteY28" fmla="*/ 947284 h 6878653"/>
              <a:gd name="connsiteX29" fmla="*/ 7982366 w 8259374"/>
              <a:gd name="connsiteY29" fmla="*/ 964542 h 6878653"/>
              <a:gd name="connsiteX30" fmla="*/ 7967654 w 8259374"/>
              <a:gd name="connsiteY30" fmla="*/ 1039358 h 6878653"/>
              <a:gd name="connsiteX31" fmla="*/ 7965976 w 8259374"/>
              <a:gd name="connsiteY31" fmla="*/ 1206631 h 6878653"/>
              <a:gd name="connsiteX32" fmla="*/ 7905207 w 8259374"/>
              <a:gd name="connsiteY32" fmla="*/ 1492777 h 6878653"/>
              <a:gd name="connsiteX33" fmla="*/ 7860695 w 8259374"/>
              <a:gd name="connsiteY33" fmla="*/ 1592059 h 6878653"/>
              <a:gd name="connsiteX34" fmla="*/ 7866303 w 8259374"/>
              <a:gd name="connsiteY34" fmla="*/ 1640521 h 6878653"/>
              <a:gd name="connsiteX35" fmla="*/ 7854100 w 8259374"/>
              <a:gd name="connsiteY35" fmla="*/ 1655624 h 6878653"/>
              <a:gd name="connsiteX36" fmla="*/ 7851751 w 8259374"/>
              <a:gd name="connsiteY36" fmla="*/ 1658142 h 6878653"/>
              <a:gd name="connsiteX37" fmla="*/ 7847705 w 8259374"/>
              <a:gd name="connsiteY37" fmla="*/ 1670072 h 6878653"/>
              <a:gd name="connsiteX38" fmla="*/ 7839861 w 8259374"/>
              <a:gd name="connsiteY38" fmla="*/ 1671129 h 6878653"/>
              <a:gd name="connsiteX39" fmla="*/ 7840809 w 8259374"/>
              <a:gd name="connsiteY39" fmla="*/ 1732607 h 6878653"/>
              <a:gd name="connsiteX40" fmla="*/ 7868816 w 8259374"/>
              <a:gd name="connsiteY40" fmla="*/ 1805215 h 6878653"/>
              <a:gd name="connsiteX41" fmla="*/ 7869506 w 8259374"/>
              <a:gd name="connsiteY41" fmla="*/ 1845616 h 6878653"/>
              <a:gd name="connsiteX42" fmla="*/ 7864150 w 8259374"/>
              <a:gd name="connsiteY42" fmla="*/ 1850893 h 6878653"/>
              <a:gd name="connsiteX43" fmla="*/ 7886388 w 8259374"/>
              <a:gd name="connsiteY43" fmla="*/ 1909011 h 6878653"/>
              <a:gd name="connsiteX44" fmla="*/ 7875654 w 8259374"/>
              <a:gd name="connsiteY44" fmla="*/ 1989626 h 6878653"/>
              <a:gd name="connsiteX45" fmla="*/ 7860613 w 8259374"/>
              <a:gd name="connsiteY45" fmla="*/ 2049768 h 6878653"/>
              <a:gd name="connsiteX46" fmla="*/ 7855177 w 8259374"/>
              <a:gd name="connsiteY46" fmla="*/ 2083784 h 6878653"/>
              <a:gd name="connsiteX47" fmla="*/ 7847260 w 8259374"/>
              <a:gd name="connsiteY47" fmla="*/ 2172145 h 6878653"/>
              <a:gd name="connsiteX48" fmla="*/ 7853684 w 8259374"/>
              <a:gd name="connsiteY48" fmla="*/ 2278856 h 6878653"/>
              <a:gd name="connsiteX49" fmla="*/ 7844151 w 8259374"/>
              <a:gd name="connsiteY49" fmla="*/ 2398865 h 6878653"/>
              <a:gd name="connsiteX50" fmla="*/ 7836030 w 8259374"/>
              <a:gd name="connsiteY50" fmla="*/ 2447385 h 6878653"/>
              <a:gd name="connsiteX51" fmla="*/ 7844545 w 8259374"/>
              <a:gd name="connsiteY51" fmla="*/ 2559889 h 6878653"/>
              <a:gd name="connsiteX52" fmla="*/ 7862833 w 8259374"/>
              <a:gd name="connsiteY52" fmla="*/ 2767170 h 6878653"/>
              <a:gd name="connsiteX53" fmla="*/ 7863304 w 8259374"/>
              <a:gd name="connsiteY53" fmla="*/ 2860521 h 6878653"/>
              <a:gd name="connsiteX54" fmla="*/ 7876870 w 8259374"/>
              <a:gd name="connsiteY54" fmla="*/ 2956588 h 6878653"/>
              <a:gd name="connsiteX55" fmla="*/ 7872717 w 8259374"/>
              <a:gd name="connsiteY55" fmla="*/ 3028277 h 6878653"/>
              <a:gd name="connsiteX56" fmla="*/ 7874112 w 8259374"/>
              <a:gd name="connsiteY56" fmla="*/ 3044829 h 6878653"/>
              <a:gd name="connsiteX57" fmla="*/ 7878057 w 8259374"/>
              <a:gd name="connsiteY57" fmla="*/ 3047980 h 6878653"/>
              <a:gd name="connsiteX58" fmla="*/ 7892211 w 8259374"/>
              <a:gd name="connsiteY58" fmla="*/ 3118581 h 6878653"/>
              <a:gd name="connsiteX59" fmla="*/ 7870115 w 8259374"/>
              <a:gd name="connsiteY59" fmla="*/ 3128728 h 6878653"/>
              <a:gd name="connsiteX60" fmla="*/ 7853751 w 8259374"/>
              <a:gd name="connsiteY60" fmla="*/ 3194385 h 6878653"/>
              <a:gd name="connsiteX61" fmla="*/ 7860255 w 8259374"/>
              <a:gd name="connsiteY61" fmla="*/ 3229104 h 6878653"/>
              <a:gd name="connsiteX62" fmla="*/ 7860820 w 8259374"/>
              <a:gd name="connsiteY62" fmla="*/ 3236205 h 6878653"/>
              <a:gd name="connsiteX63" fmla="*/ 7860524 w 8259374"/>
              <a:gd name="connsiteY63" fmla="*/ 3236392 h 6878653"/>
              <a:gd name="connsiteX64" fmla="*/ 7860507 w 8259374"/>
              <a:gd name="connsiteY64" fmla="*/ 3243975 h 6878653"/>
              <a:gd name="connsiteX65" fmla="*/ 7861849 w 8259374"/>
              <a:gd name="connsiteY65" fmla="*/ 3249149 h 6878653"/>
              <a:gd name="connsiteX66" fmla="*/ 7825440 w 8259374"/>
              <a:gd name="connsiteY66" fmla="*/ 3308429 h 6878653"/>
              <a:gd name="connsiteX67" fmla="*/ 7797313 w 8259374"/>
              <a:gd name="connsiteY67" fmla="*/ 3396839 h 6878653"/>
              <a:gd name="connsiteX68" fmla="*/ 7773161 w 8259374"/>
              <a:gd name="connsiteY68" fmla="*/ 3485579 h 6878653"/>
              <a:gd name="connsiteX69" fmla="*/ 7766211 w 8259374"/>
              <a:gd name="connsiteY69" fmla="*/ 3518293 h 6878653"/>
              <a:gd name="connsiteX70" fmla="*/ 7745911 w 8259374"/>
              <a:gd name="connsiteY70" fmla="*/ 3574027 h 6878653"/>
              <a:gd name="connsiteX71" fmla="*/ 7731711 w 8259374"/>
              <a:gd name="connsiteY71" fmla="*/ 3597957 h 6878653"/>
              <a:gd name="connsiteX72" fmla="*/ 7731931 w 8259374"/>
              <a:gd name="connsiteY72" fmla="*/ 3599279 h 6878653"/>
              <a:gd name="connsiteX73" fmla="*/ 7727934 w 8259374"/>
              <a:gd name="connsiteY73" fmla="*/ 3600530 h 6878653"/>
              <a:gd name="connsiteX74" fmla="*/ 7723086 w 8259374"/>
              <a:gd name="connsiteY74" fmla="*/ 3618656 h 6878653"/>
              <a:gd name="connsiteX75" fmla="*/ 7723183 w 8259374"/>
              <a:gd name="connsiteY75" fmla="*/ 3624109 h 6878653"/>
              <a:gd name="connsiteX76" fmla="*/ 7721433 w 8259374"/>
              <a:gd name="connsiteY76" fmla="*/ 3631477 h 6878653"/>
              <a:gd name="connsiteX77" fmla="*/ 7721107 w 8259374"/>
              <a:gd name="connsiteY77" fmla="*/ 3631566 h 6878653"/>
              <a:gd name="connsiteX78" fmla="*/ 7720023 w 8259374"/>
              <a:gd name="connsiteY78" fmla="*/ 3638646 h 6878653"/>
              <a:gd name="connsiteX79" fmla="*/ 7718284 w 8259374"/>
              <a:gd name="connsiteY79" fmla="*/ 3674452 h 6878653"/>
              <a:gd name="connsiteX80" fmla="*/ 7690982 w 8259374"/>
              <a:gd name="connsiteY80" fmla="*/ 3736938 h 6878653"/>
              <a:gd name="connsiteX81" fmla="*/ 7676256 w 8259374"/>
              <a:gd name="connsiteY81" fmla="*/ 3798824 h 6878653"/>
              <a:gd name="connsiteX82" fmla="*/ 7660693 w 8259374"/>
              <a:gd name="connsiteY82" fmla="*/ 3831494 h 6878653"/>
              <a:gd name="connsiteX83" fmla="*/ 7663160 w 8259374"/>
              <a:gd name="connsiteY83" fmla="*/ 3846592 h 6878653"/>
              <a:gd name="connsiteX84" fmla="*/ 7670656 w 8259374"/>
              <a:gd name="connsiteY84" fmla="*/ 3861012 h 6878653"/>
              <a:gd name="connsiteX85" fmla="*/ 7658717 w 8259374"/>
              <a:gd name="connsiteY85" fmla="*/ 3984488 h 6878653"/>
              <a:gd name="connsiteX86" fmla="*/ 7647310 w 8259374"/>
              <a:gd name="connsiteY86" fmla="*/ 4128022 h 6878653"/>
              <a:gd name="connsiteX87" fmla="*/ 7625542 w 8259374"/>
              <a:gd name="connsiteY87" fmla="*/ 4200927 h 6878653"/>
              <a:gd name="connsiteX88" fmla="*/ 7564296 w 8259374"/>
              <a:gd name="connsiteY88" fmla="*/ 4406358 h 6878653"/>
              <a:gd name="connsiteX89" fmla="*/ 7545443 w 8259374"/>
              <a:gd name="connsiteY89" fmla="*/ 4450977 h 6878653"/>
              <a:gd name="connsiteX90" fmla="*/ 7551356 w 8259374"/>
              <a:gd name="connsiteY90" fmla="*/ 4497587 h 6878653"/>
              <a:gd name="connsiteX91" fmla="*/ 7539248 w 8259374"/>
              <a:gd name="connsiteY91" fmla="*/ 4512174 h 6878653"/>
              <a:gd name="connsiteX92" fmla="*/ 7536915 w 8259374"/>
              <a:gd name="connsiteY92" fmla="*/ 4514607 h 6878653"/>
              <a:gd name="connsiteX93" fmla="*/ 7532945 w 8259374"/>
              <a:gd name="connsiteY93" fmla="*/ 4526105 h 6878653"/>
              <a:gd name="connsiteX94" fmla="*/ 7525110 w 8259374"/>
              <a:gd name="connsiteY94" fmla="*/ 4527155 h 6878653"/>
              <a:gd name="connsiteX95" fmla="*/ 7514322 w 8259374"/>
              <a:gd name="connsiteY95" fmla="*/ 4542888 h 6878653"/>
              <a:gd name="connsiteX96" fmla="*/ 7508890 w 8259374"/>
              <a:gd name="connsiteY96" fmla="*/ 4564659 h 6878653"/>
              <a:gd name="connsiteX97" fmla="*/ 7484766 w 8259374"/>
              <a:gd name="connsiteY97" fmla="*/ 4662900 h 6878653"/>
              <a:gd name="connsiteX98" fmla="*/ 7480757 w 8259374"/>
              <a:gd name="connsiteY98" fmla="*/ 4780069 h 6878653"/>
              <a:gd name="connsiteX99" fmla="*/ 7463238 w 8259374"/>
              <a:gd name="connsiteY99" fmla="*/ 4893471 h 6878653"/>
              <a:gd name="connsiteX100" fmla="*/ 7453970 w 8259374"/>
              <a:gd name="connsiteY100" fmla="*/ 5050627 h 6878653"/>
              <a:gd name="connsiteX101" fmla="*/ 7442086 w 8259374"/>
              <a:gd name="connsiteY101" fmla="*/ 5203264 h 6878653"/>
              <a:gd name="connsiteX102" fmla="*/ 7445255 w 8259374"/>
              <a:gd name="connsiteY102" fmla="*/ 5233387 h 6878653"/>
              <a:gd name="connsiteX103" fmla="*/ 7439091 w 8259374"/>
              <a:gd name="connsiteY103" fmla="*/ 5259154 h 6878653"/>
              <a:gd name="connsiteX104" fmla="*/ 7429912 w 8259374"/>
              <a:gd name="connsiteY104" fmla="*/ 5265022 h 6878653"/>
              <a:gd name="connsiteX105" fmla="*/ 7430227 w 8259374"/>
              <a:gd name="connsiteY105" fmla="*/ 5281569 h 6878653"/>
              <a:gd name="connsiteX106" fmla="*/ 7428455 w 8259374"/>
              <a:gd name="connsiteY106" fmla="*/ 5285943 h 6878653"/>
              <a:gd name="connsiteX107" fmla="*/ 7448546 w 8259374"/>
              <a:gd name="connsiteY107" fmla="*/ 5365322 h 6878653"/>
              <a:gd name="connsiteX108" fmla="*/ 7445531 w 8259374"/>
              <a:gd name="connsiteY108" fmla="*/ 5431552 h 6878653"/>
              <a:gd name="connsiteX109" fmla="*/ 7493272 w 8259374"/>
              <a:gd name="connsiteY109" fmla="*/ 5683109 h 6878653"/>
              <a:gd name="connsiteX110" fmla="*/ 7523482 w 8259374"/>
              <a:gd name="connsiteY110" fmla="*/ 5758758 h 6878653"/>
              <a:gd name="connsiteX111" fmla="*/ 7571560 w 8259374"/>
              <a:gd name="connsiteY111" fmla="*/ 6023059 h 6878653"/>
              <a:gd name="connsiteX112" fmla="*/ 7610840 w 8259374"/>
              <a:gd name="connsiteY112" fmla="*/ 6183806 h 6878653"/>
              <a:gd name="connsiteX113" fmla="*/ 7618403 w 8259374"/>
              <a:gd name="connsiteY113" fmla="*/ 6274847 h 6878653"/>
              <a:gd name="connsiteX114" fmla="*/ 7612141 w 8259374"/>
              <a:gd name="connsiteY114" fmla="*/ 6397934 h 6878653"/>
              <a:gd name="connsiteX115" fmla="*/ 7642700 w 8259374"/>
              <a:gd name="connsiteY115" fmla="*/ 6446110 h 6878653"/>
              <a:gd name="connsiteX116" fmla="*/ 7604154 w 8259374"/>
              <a:gd name="connsiteY116" fmla="*/ 6492650 h 6878653"/>
              <a:gd name="connsiteX117" fmla="*/ 7606744 w 8259374"/>
              <a:gd name="connsiteY117" fmla="*/ 6499348 h 6878653"/>
              <a:gd name="connsiteX118" fmla="*/ 7611195 w 8259374"/>
              <a:gd name="connsiteY118" fmla="*/ 6571637 h 6878653"/>
              <a:gd name="connsiteX119" fmla="*/ 7605227 w 8259374"/>
              <a:gd name="connsiteY119" fmla="*/ 6658275 h 6878653"/>
              <a:gd name="connsiteX120" fmla="*/ 7657027 w 8259374"/>
              <a:gd name="connsiteY120" fmla="*/ 6827947 h 6878653"/>
              <a:gd name="connsiteX121" fmla="*/ 7640052 w 8259374"/>
              <a:gd name="connsiteY121" fmla="*/ 6878653 h 6878653"/>
              <a:gd name="connsiteX122" fmla="*/ 0 w 8259374"/>
              <a:gd name="connsiteY122" fmla="*/ 6853072 h 6878653"/>
              <a:gd name="connsiteX123" fmla="*/ 0 w 8259374"/>
              <a:gd name="connsiteY123" fmla="*/ 0 h 6878653"/>
              <a:gd name="connsiteX0" fmla="*/ 0 w 8259374"/>
              <a:gd name="connsiteY0" fmla="*/ 0 h 6864138"/>
              <a:gd name="connsiteX1" fmla="*/ 8259374 w 8259374"/>
              <a:gd name="connsiteY1" fmla="*/ 4928 h 6864138"/>
              <a:gd name="connsiteX2" fmla="*/ 8259082 w 8259374"/>
              <a:gd name="connsiteY2" fmla="*/ 7032 h 6864138"/>
              <a:gd name="connsiteX3" fmla="*/ 8252923 w 8259374"/>
              <a:gd name="connsiteY3" fmla="*/ 30960 h 6864138"/>
              <a:gd name="connsiteX4" fmla="*/ 8213566 w 8259374"/>
              <a:gd name="connsiteY4" fmla="*/ 29154 h 6864138"/>
              <a:gd name="connsiteX5" fmla="*/ 8215843 w 8259374"/>
              <a:gd name="connsiteY5" fmla="*/ 67653 h 6864138"/>
              <a:gd name="connsiteX6" fmla="*/ 8217200 w 8259374"/>
              <a:gd name="connsiteY6" fmla="*/ 155058 h 6864138"/>
              <a:gd name="connsiteX7" fmla="*/ 8215915 w 8259374"/>
              <a:gd name="connsiteY7" fmla="*/ 163580 h 6864138"/>
              <a:gd name="connsiteX8" fmla="*/ 8209562 w 8259374"/>
              <a:gd name="connsiteY8" fmla="*/ 163412 h 6864138"/>
              <a:gd name="connsiteX9" fmla="*/ 8212690 w 8259374"/>
              <a:gd name="connsiteY9" fmla="*/ 184979 h 6864138"/>
              <a:gd name="connsiteX10" fmla="*/ 8206570 w 8259374"/>
              <a:gd name="connsiteY10" fmla="*/ 225577 h 6864138"/>
              <a:gd name="connsiteX11" fmla="*/ 8195588 w 8259374"/>
              <a:gd name="connsiteY11" fmla="*/ 246471 h 6864138"/>
              <a:gd name="connsiteX12" fmla="*/ 8177225 w 8259374"/>
              <a:gd name="connsiteY12" fmla="*/ 287658 h 6864138"/>
              <a:gd name="connsiteX13" fmla="*/ 8183500 w 8259374"/>
              <a:gd name="connsiteY13" fmla="*/ 323765 h 6864138"/>
              <a:gd name="connsiteX14" fmla="*/ 8119462 w 8259374"/>
              <a:gd name="connsiteY14" fmla="*/ 497784 h 6864138"/>
              <a:gd name="connsiteX15" fmla="*/ 8094729 w 8259374"/>
              <a:gd name="connsiteY15" fmla="*/ 589887 h 6864138"/>
              <a:gd name="connsiteX16" fmla="*/ 8087563 w 8259374"/>
              <a:gd name="connsiteY16" fmla="*/ 623853 h 6864138"/>
              <a:gd name="connsiteX17" fmla="*/ 8043783 w 8259374"/>
              <a:gd name="connsiteY17" fmla="*/ 727950 h 6864138"/>
              <a:gd name="connsiteX18" fmla="*/ 8043844 w 8259374"/>
              <a:gd name="connsiteY18" fmla="*/ 733618 h 6864138"/>
              <a:gd name="connsiteX19" fmla="*/ 8040591 w 8259374"/>
              <a:gd name="connsiteY19" fmla="*/ 748711 h 6864138"/>
              <a:gd name="connsiteX20" fmla="*/ 7991903 w 8259374"/>
              <a:gd name="connsiteY20" fmla="*/ 840589 h 6864138"/>
              <a:gd name="connsiteX21" fmla="*/ 7985537 w 8259374"/>
              <a:gd name="connsiteY21" fmla="*/ 849454 h 6864138"/>
              <a:gd name="connsiteX22" fmla="*/ 7984168 w 8259374"/>
              <a:gd name="connsiteY22" fmla="*/ 849670 h 6864138"/>
              <a:gd name="connsiteX23" fmla="*/ 7982421 w 8259374"/>
              <a:gd name="connsiteY23" fmla="*/ 885380 h 6864138"/>
              <a:gd name="connsiteX24" fmla="*/ 7979919 w 8259374"/>
              <a:gd name="connsiteY24" fmla="*/ 889343 h 6864138"/>
              <a:gd name="connsiteX25" fmla="*/ 7981684 w 8259374"/>
              <a:gd name="connsiteY25" fmla="*/ 913618 h 6864138"/>
              <a:gd name="connsiteX26" fmla="*/ 7981045 w 8259374"/>
              <a:gd name="connsiteY26" fmla="*/ 925626 h 6864138"/>
              <a:gd name="connsiteX27" fmla="*/ 7984059 w 8259374"/>
              <a:gd name="connsiteY27" fmla="*/ 930115 h 6864138"/>
              <a:gd name="connsiteX28" fmla="*/ 7981497 w 8259374"/>
              <a:gd name="connsiteY28" fmla="*/ 947284 h 6864138"/>
              <a:gd name="connsiteX29" fmla="*/ 7982366 w 8259374"/>
              <a:gd name="connsiteY29" fmla="*/ 964542 h 6864138"/>
              <a:gd name="connsiteX30" fmla="*/ 7967654 w 8259374"/>
              <a:gd name="connsiteY30" fmla="*/ 1039358 h 6864138"/>
              <a:gd name="connsiteX31" fmla="*/ 7965976 w 8259374"/>
              <a:gd name="connsiteY31" fmla="*/ 1206631 h 6864138"/>
              <a:gd name="connsiteX32" fmla="*/ 7905207 w 8259374"/>
              <a:gd name="connsiteY32" fmla="*/ 1492777 h 6864138"/>
              <a:gd name="connsiteX33" fmla="*/ 7860695 w 8259374"/>
              <a:gd name="connsiteY33" fmla="*/ 1592059 h 6864138"/>
              <a:gd name="connsiteX34" fmla="*/ 7866303 w 8259374"/>
              <a:gd name="connsiteY34" fmla="*/ 1640521 h 6864138"/>
              <a:gd name="connsiteX35" fmla="*/ 7854100 w 8259374"/>
              <a:gd name="connsiteY35" fmla="*/ 1655624 h 6864138"/>
              <a:gd name="connsiteX36" fmla="*/ 7851751 w 8259374"/>
              <a:gd name="connsiteY36" fmla="*/ 1658142 h 6864138"/>
              <a:gd name="connsiteX37" fmla="*/ 7847705 w 8259374"/>
              <a:gd name="connsiteY37" fmla="*/ 1670072 h 6864138"/>
              <a:gd name="connsiteX38" fmla="*/ 7839861 w 8259374"/>
              <a:gd name="connsiteY38" fmla="*/ 1671129 h 6864138"/>
              <a:gd name="connsiteX39" fmla="*/ 7840809 w 8259374"/>
              <a:gd name="connsiteY39" fmla="*/ 1732607 h 6864138"/>
              <a:gd name="connsiteX40" fmla="*/ 7868816 w 8259374"/>
              <a:gd name="connsiteY40" fmla="*/ 1805215 h 6864138"/>
              <a:gd name="connsiteX41" fmla="*/ 7869506 w 8259374"/>
              <a:gd name="connsiteY41" fmla="*/ 1845616 h 6864138"/>
              <a:gd name="connsiteX42" fmla="*/ 7864150 w 8259374"/>
              <a:gd name="connsiteY42" fmla="*/ 1850893 h 6864138"/>
              <a:gd name="connsiteX43" fmla="*/ 7886388 w 8259374"/>
              <a:gd name="connsiteY43" fmla="*/ 1909011 h 6864138"/>
              <a:gd name="connsiteX44" fmla="*/ 7875654 w 8259374"/>
              <a:gd name="connsiteY44" fmla="*/ 1989626 h 6864138"/>
              <a:gd name="connsiteX45" fmla="*/ 7860613 w 8259374"/>
              <a:gd name="connsiteY45" fmla="*/ 2049768 h 6864138"/>
              <a:gd name="connsiteX46" fmla="*/ 7855177 w 8259374"/>
              <a:gd name="connsiteY46" fmla="*/ 2083784 h 6864138"/>
              <a:gd name="connsiteX47" fmla="*/ 7847260 w 8259374"/>
              <a:gd name="connsiteY47" fmla="*/ 2172145 h 6864138"/>
              <a:gd name="connsiteX48" fmla="*/ 7853684 w 8259374"/>
              <a:gd name="connsiteY48" fmla="*/ 2278856 h 6864138"/>
              <a:gd name="connsiteX49" fmla="*/ 7844151 w 8259374"/>
              <a:gd name="connsiteY49" fmla="*/ 2398865 h 6864138"/>
              <a:gd name="connsiteX50" fmla="*/ 7836030 w 8259374"/>
              <a:gd name="connsiteY50" fmla="*/ 2447385 h 6864138"/>
              <a:gd name="connsiteX51" fmla="*/ 7844545 w 8259374"/>
              <a:gd name="connsiteY51" fmla="*/ 2559889 h 6864138"/>
              <a:gd name="connsiteX52" fmla="*/ 7862833 w 8259374"/>
              <a:gd name="connsiteY52" fmla="*/ 2767170 h 6864138"/>
              <a:gd name="connsiteX53" fmla="*/ 7863304 w 8259374"/>
              <a:gd name="connsiteY53" fmla="*/ 2860521 h 6864138"/>
              <a:gd name="connsiteX54" fmla="*/ 7876870 w 8259374"/>
              <a:gd name="connsiteY54" fmla="*/ 2956588 h 6864138"/>
              <a:gd name="connsiteX55" fmla="*/ 7872717 w 8259374"/>
              <a:gd name="connsiteY55" fmla="*/ 3028277 h 6864138"/>
              <a:gd name="connsiteX56" fmla="*/ 7874112 w 8259374"/>
              <a:gd name="connsiteY56" fmla="*/ 3044829 h 6864138"/>
              <a:gd name="connsiteX57" fmla="*/ 7878057 w 8259374"/>
              <a:gd name="connsiteY57" fmla="*/ 3047980 h 6864138"/>
              <a:gd name="connsiteX58" fmla="*/ 7892211 w 8259374"/>
              <a:gd name="connsiteY58" fmla="*/ 3118581 h 6864138"/>
              <a:gd name="connsiteX59" fmla="*/ 7870115 w 8259374"/>
              <a:gd name="connsiteY59" fmla="*/ 3128728 h 6864138"/>
              <a:gd name="connsiteX60" fmla="*/ 7853751 w 8259374"/>
              <a:gd name="connsiteY60" fmla="*/ 3194385 h 6864138"/>
              <a:gd name="connsiteX61" fmla="*/ 7860255 w 8259374"/>
              <a:gd name="connsiteY61" fmla="*/ 3229104 h 6864138"/>
              <a:gd name="connsiteX62" fmla="*/ 7860820 w 8259374"/>
              <a:gd name="connsiteY62" fmla="*/ 3236205 h 6864138"/>
              <a:gd name="connsiteX63" fmla="*/ 7860524 w 8259374"/>
              <a:gd name="connsiteY63" fmla="*/ 3236392 h 6864138"/>
              <a:gd name="connsiteX64" fmla="*/ 7860507 w 8259374"/>
              <a:gd name="connsiteY64" fmla="*/ 3243975 h 6864138"/>
              <a:gd name="connsiteX65" fmla="*/ 7861849 w 8259374"/>
              <a:gd name="connsiteY65" fmla="*/ 3249149 h 6864138"/>
              <a:gd name="connsiteX66" fmla="*/ 7825440 w 8259374"/>
              <a:gd name="connsiteY66" fmla="*/ 3308429 h 6864138"/>
              <a:gd name="connsiteX67" fmla="*/ 7797313 w 8259374"/>
              <a:gd name="connsiteY67" fmla="*/ 3396839 h 6864138"/>
              <a:gd name="connsiteX68" fmla="*/ 7773161 w 8259374"/>
              <a:gd name="connsiteY68" fmla="*/ 3485579 h 6864138"/>
              <a:gd name="connsiteX69" fmla="*/ 7766211 w 8259374"/>
              <a:gd name="connsiteY69" fmla="*/ 3518293 h 6864138"/>
              <a:gd name="connsiteX70" fmla="*/ 7745911 w 8259374"/>
              <a:gd name="connsiteY70" fmla="*/ 3574027 h 6864138"/>
              <a:gd name="connsiteX71" fmla="*/ 7731711 w 8259374"/>
              <a:gd name="connsiteY71" fmla="*/ 3597957 h 6864138"/>
              <a:gd name="connsiteX72" fmla="*/ 7731931 w 8259374"/>
              <a:gd name="connsiteY72" fmla="*/ 3599279 h 6864138"/>
              <a:gd name="connsiteX73" fmla="*/ 7727934 w 8259374"/>
              <a:gd name="connsiteY73" fmla="*/ 3600530 h 6864138"/>
              <a:gd name="connsiteX74" fmla="*/ 7723086 w 8259374"/>
              <a:gd name="connsiteY74" fmla="*/ 3618656 h 6864138"/>
              <a:gd name="connsiteX75" fmla="*/ 7723183 w 8259374"/>
              <a:gd name="connsiteY75" fmla="*/ 3624109 h 6864138"/>
              <a:gd name="connsiteX76" fmla="*/ 7721433 w 8259374"/>
              <a:gd name="connsiteY76" fmla="*/ 3631477 h 6864138"/>
              <a:gd name="connsiteX77" fmla="*/ 7721107 w 8259374"/>
              <a:gd name="connsiteY77" fmla="*/ 3631566 h 6864138"/>
              <a:gd name="connsiteX78" fmla="*/ 7720023 w 8259374"/>
              <a:gd name="connsiteY78" fmla="*/ 3638646 h 6864138"/>
              <a:gd name="connsiteX79" fmla="*/ 7718284 w 8259374"/>
              <a:gd name="connsiteY79" fmla="*/ 3674452 h 6864138"/>
              <a:gd name="connsiteX80" fmla="*/ 7690982 w 8259374"/>
              <a:gd name="connsiteY80" fmla="*/ 3736938 h 6864138"/>
              <a:gd name="connsiteX81" fmla="*/ 7676256 w 8259374"/>
              <a:gd name="connsiteY81" fmla="*/ 3798824 h 6864138"/>
              <a:gd name="connsiteX82" fmla="*/ 7660693 w 8259374"/>
              <a:gd name="connsiteY82" fmla="*/ 3831494 h 6864138"/>
              <a:gd name="connsiteX83" fmla="*/ 7663160 w 8259374"/>
              <a:gd name="connsiteY83" fmla="*/ 3846592 h 6864138"/>
              <a:gd name="connsiteX84" fmla="*/ 7670656 w 8259374"/>
              <a:gd name="connsiteY84" fmla="*/ 3861012 h 6864138"/>
              <a:gd name="connsiteX85" fmla="*/ 7658717 w 8259374"/>
              <a:gd name="connsiteY85" fmla="*/ 3984488 h 6864138"/>
              <a:gd name="connsiteX86" fmla="*/ 7647310 w 8259374"/>
              <a:gd name="connsiteY86" fmla="*/ 4128022 h 6864138"/>
              <a:gd name="connsiteX87" fmla="*/ 7625542 w 8259374"/>
              <a:gd name="connsiteY87" fmla="*/ 4200927 h 6864138"/>
              <a:gd name="connsiteX88" fmla="*/ 7564296 w 8259374"/>
              <a:gd name="connsiteY88" fmla="*/ 4406358 h 6864138"/>
              <a:gd name="connsiteX89" fmla="*/ 7545443 w 8259374"/>
              <a:gd name="connsiteY89" fmla="*/ 4450977 h 6864138"/>
              <a:gd name="connsiteX90" fmla="*/ 7551356 w 8259374"/>
              <a:gd name="connsiteY90" fmla="*/ 4497587 h 6864138"/>
              <a:gd name="connsiteX91" fmla="*/ 7539248 w 8259374"/>
              <a:gd name="connsiteY91" fmla="*/ 4512174 h 6864138"/>
              <a:gd name="connsiteX92" fmla="*/ 7536915 w 8259374"/>
              <a:gd name="connsiteY92" fmla="*/ 4514607 h 6864138"/>
              <a:gd name="connsiteX93" fmla="*/ 7532945 w 8259374"/>
              <a:gd name="connsiteY93" fmla="*/ 4526105 h 6864138"/>
              <a:gd name="connsiteX94" fmla="*/ 7525110 w 8259374"/>
              <a:gd name="connsiteY94" fmla="*/ 4527155 h 6864138"/>
              <a:gd name="connsiteX95" fmla="*/ 7514322 w 8259374"/>
              <a:gd name="connsiteY95" fmla="*/ 4542888 h 6864138"/>
              <a:gd name="connsiteX96" fmla="*/ 7508890 w 8259374"/>
              <a:gd name="connsiteY96" fmla="*/ 4564659 h 6864138"/>
              <a:gd name="connsiteX97" fmla="*/ 7484766 w 8259374"/>
              <a:gd name="connsiteY97" fmla="*/ 4662900 h 6864138"/>
              <a:gd name="connsiteX98" fmla="*/ 7480757 w 8259374"/>
              <a:gd name="connsiteY98" fmla="*/ 4780069 h 6864138"/>
              <a:gd name="connsiteX99" fmla="*/ 7463238 w 8259374"/>
              <a:gd name="connsiteY99" fmla="*/ 4893471 h 6864138"/>
              <a:gd name="connsiteX100" fmla="*/ 7453970 w 8259374"/>
              <a:gd name="connsiteY100" fmla="*/ 5050627 h 6864138"/>
              <a:gd name="connsiteX101" fmla="*/ 7442086 w 8259374"/>
              <a:gd name="connsiteY101" fmla="*/ 5203264 h 6864138"/>
              <a:gd name="connsiteX102" fmla="*/ 7445255 w 8259374"/>
              <a:gd name="connsiteY102" fmla="*/ 5233387 h 6864138"/>
              <a:gd name="connsiteX103" fmla="*/ 7439091 w 8259374"/>
              <a:gd name="connsiteY103" fmla="*/ 5259154 h 6864138"/>
              <a:gd name="connsiteX104" fmla="*/ 7429912 w 8259374"/>
              <a:gd name="connsiteY104" fmla="*/ 5265022 h 6864138"/>
              <a:gd name="connsiteX105" fmla="*/ 7430227 w 8259374"/>
              <a:gd name="connsiteY105" fmla="*/ 5281569 h 6864138"/>
              <a:gd name="connsiteX106" fmla="*/ 7428455 w 8259374"/>
              <a:gd name="connsiteY106" fmla="*/ 5285943 h 6864138"/>
              <a:gd name="connsiteX107" fmla="*/ 7448546 w 8259374"/>
              <a:gd name="connsiteY107" fmla="*/ 5365322 h 6864138"/>
              <a:gd name="connsiteX108" fmla="*/ 7445531 w 8259374"/>
              <a:gd name="connsiteY108" fmla="*/ 5431552 h 6864138"/>
              <a:gd name="connsiteX109" fmla="*/ 7493272 w 8259374"/>
              <a:gd name="connsiteY109" fmla="*/ 5683109 h 6864138"/>
              <a:gd name="connsiteX110" fmla="*/ 7523482 w 8259374"/>
              <a:gd name="connsiteY110" fmla="*/ 5758758 h 6864138"/>
              <a:gd name="connsiteX111" fmla="*/ 7571560 w 8259374"/>
              <a:gd name="connsiteY111" fmla="*/ 6023059 h 6864138"/>
              <a:gd name="connsiteX112" fmla="*/ 7610840 w 8259374"/>
              <a:gd name="connsiteY112" fmla="*/ 6183806 h 6864138"/>
              <a:gd name="connsiteX113" fmla="*/ 7618403 w 8259374"/>
              <a:gd name="connsiteY113" fmla="*/ 6274847 h 6864138"/>
              <a:gd name="connsiteX114" fmla="*/ 7612141 w 8259374"/>
              <a:gd name="connsiteY114" fmla="*/ 6397934 h 6864138"/>
              <a:gd name="connsiteX115" fmla="*/ 7642700 w 8259374"/>
              <a:gd name="connsiteY115" fmla="*/ 6446110 h 6864138"/>
              <a:gd name="connsiteX116" fmla="*/ 7604154 w 8259374"/>
              <a:gd name="connsiteY116" fmla="*/ 6492650 h 6864138"/>
              <a:gd name="connsiteX117" fmla="*/ 7606744 w 8259374"/>
              <a:gd name="connsiteY117" fmla="*/ 6499348 h 6864138"/>
              <a:gd name="connsiteX118" fmla="*/ 7611195 w 8259374"/>
              <a:gd name="connsiteY118" fmla="*/ 6571637 h 6864138"/>
              <a:gd name="connsiteX119" fmla="*/ 7605227 w 8259374"/>
              <a:gd name="connsiteY119" fmla="*/ 6658275 h 6864138"/>
              <a:gd name="connsiteX120" fmla="*/ 7657027 w 8259374"/>
              <a:gd name="connsiteY120" fmla="*/ 6827947 h 6864138"/>
              <a:gd name="connsiteX121" fmla="*/ 7523938 w 8259374"/>
              <a:gd name="connsiteY121" fmla="*/ 6864138 h 6864138"/>
              <a:gd name="connsiteX122" fmla="*/ 0 w 8259374"/>
              <a:gd name="connsiteY122" fmla="*/ 6853072 h 6864138"/>
              <a:gd name="connsiteX123" fmla="*/ 0 w 8259374"/>
              <a:gd name="connsiteY123" fmla="*/ 0 h 686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9374" h="6864138">
                <a:moveTo>
                  <a:pt x="0" y="0"/>
                </a:moveTo>
                <a:lnTo>
                  <a:pt x="8259374" y="4928"/>
                </a:lnTo>
                <a:cubicBezTo>
                  <a:pt x="8259277" y="5629"/>
                  <a:pt x="8259180" y="6331"/>
                  <a:pt x="8259082" y="7032"/>
                </a:cubicBezTo>
                <a:lnTo>
                  <a:pt x="8252923" y="30960"/>
                </a:lnTo>
                <a:lnTo>
                  <a:pt x="8213566" y="29154"/>
                </a:lnTo>
                <a:lnTo>
                  <a:pt x="8215843" y="67653"/>
                </a:lnTo>
                <a:cubicBezTo>
                  <a:pt x="8218092" y="95906"/>
                  <a:pt x="8219780" y="125458"/>
                  <a:pt x="8217200" y="155058"/>
                </a:cubicBezTo>
                <a:lnTo>
                  <a:pt x="8215915" y="163580"/>
                </a:lnTo>
                <a:lnTo>
                  <a:pt x="8209562" y="163412"/>
                </a:lnTo>
                <a:lnTo>
                  <a:pt x="8212690" y="184979"/>
                </a:lnTo>
                <a:lnTo>
                  <a:pt x="8206570" y="225577"/>
                </a:lnTo>
                <a:lnTo>
                  <a:pt x="8195588" y="246471"/>
                </a:lnTo>
                <a:cubicBezTo>
                  <a:pt x="8187636" y="261942"/>
                  <a:pt x="8179842" y="278153"/>
                  <a:pt x="8177225" y="287658"/>
                </a:cubicBezTo>
                <a:cubicBezTo>
                  <a:pt x="8179798" y="299195"/>
                  <a:pt x="8181950" y="311311"/>
                  <a:pt x="8183500" y="323765"/>
                </a:cubicBezTo>
                <a:lnTo>
                  <a:pt x="8119462" y="497784"/>
                </a:lnTo>
                <a:cubicBezTo>
                  <a:pt x="8110983" y="531963"/>
                  <a:pt x="8095160" y="558642"/>
                  <a:pt x="8094729" y="589887"/>
                </a:cubicBezTo>
                <a:cubicBezTo>
                  <a:pt x="8085042" y="599309"/>
                  <a:pt x="8079659" y="609479"/>
                  <a:pt x="8087563" y="623853"/>
                </a:cubicBezTo>
                <a:cubicBezTo>
                  <a:pt x="8079073" y="646863"/>
                  <a:pt x="8051070" y="709656"/>
                  <a:pt x="8043783" y="727950"/>
                </a:cubicBezTo>
                <a:cubicBezTo>
                  <a:pt x="8043804" y="729840"/>
                  <a:pt x="8043823" y="731729"/>
                  <a:pt x="8043844" y="733618"/>
                </a:cubicBezTo>
                <a:cubicBezTo>
                  <a:pt x="8043311" y="737079"/>
                  <a:pt x="8041461" y="739996"/>
                  <a:pt x="8040591" y="748711"/>
                </a:cubicBezTo>
                <a:cubicBezTo>
                  <a:pt x="8031933" y="766539"/>
                  <a:pt x="8001078" y="823800"/>
                  <a:pt x="7991903" y="840589"/>
                </a:cubicBezTo>
                <a:cubicBezTo>
                  <a:pt x="7991014" y="845655"/>
                  <a:pt x="7988645" y="848150"/>
                  <a:pt x="7985537" y="849454"/>
                </a:cubicBezTo>
                <a:lnTo>
                  <a:pt x="7984168" y="849670"/>
                </a:lnTo>
                <a:cubicBezTo>
                  <a:pt x="7983586" y="861573"/>
                  <a:pt x="7983003" y="873477"/>
                  <a:pt x="7982421" y="885380"/>
                </a:cubicBezTo>
                <a:lnTo>
                  <a:pt x="7979919" y="889343"/>
                </a:lnTo>
                <a:lnTo>
                  <a:pt x="7981684" y="913618"/>
                </a:lnTo>
                <a:lnTo>
                  <a:pt x="7981045" y="925626"/>
                </a:lnTo>
                <a:lnTo>
                  <a:pt x="7984059" y="930115"/>
                </a:lnTo>
                <a:cubicBezTo>
                  <a:pt x="7985541" y="934356"/>
                  <a:pt x="7985380" y="939650"/>
                  <a:pt x="7981497" y="947284"/>
                </a:cubicBezTo>
                <a:cubicBezTo>
                  <a:pt x="7981787" y="953037"/>
                  <a:pt x="7982076" y="958789"/>
                  <a:pt x="7982366" y="964542"/>
                </a:cubicBezTo>
                <a:cubicBezTo>
                  <a:pt x="7983909" y="969864"/>
                  <a:pt x="7964153" y="1034717"/>
                  <a:pt x="7967654" y="1039358"/>
                </a:cubicBezTo>
                <a:cubicBezTo>
                  <a:pt x="7964705" y="1088086"/>
                  <a:pt x="7973865" y="1147797"/>
                  <a:pt x="7965976" y="1206631"/>
                </a:cubicBezTo>
                <a:cubicBezTo>
                  <a:pt x="7947654" y="1301000"/>
                  <a:pt x="7922753" y="1428538"/>
                  <a:pt x="7905207" y="1492777"/>
                </a:cubicBezTo>
                <a:cubicBezTo>
                  <a:pt x="7867797" y="1515270"/>
                  <a:pt x="7874138" y="1560008"/>
                  <a:pt x="7860695" y="1592059"/>
                </a:cubicBezTo>
                <a:cubicBezTo>
                  <a:pt x="7890306" y="1592213"/>
                  <a:pt x="7835742" y="1628001"/>
                  <a:pt x="7866303" y="1640521"/>
                </a:cubicBezTo>
                <a:cubicBezTo>
                  <a:pt x="7862888" y="1645957"/>
                  <a:pt x="7858617" y="1650827"/>
                  <a:pt x="7854100" y="1655624"/>
                </a:cubicBezTo>
                <a:lnTo>
                  <a:pt x="7851751" y="1658142"/>
                </a:lnTo>
                <a:lnTo>
                  <a:pt x="7847705" y="1670072"/>
                </a:lnTo>
                <a:lnTo>
                  <a:pt x="7839861" y="1671129"/>
                </a:lnTo>
                <a:lnTo>
                  <a:pt x="7840809" y="1732607"/>
                </a:lnTo>
                <a:cubicBezTo>
                  <a:pt x="7845708" y="1756049"/>
                  <a:pt x="7853498" y="1780263"/>
                  <a:pt x="7868816" y="1805215"/>
                </a:cubicBezTo>
                <a:cubicBezTo>
                  <a:pt x="7878362" y="1815654"/>
                  <a:pt x="7878671" y="1833743"/>
                  <a:pt x="7869506" y="1845616"/>
                </a:cubicBezTo>
                <a:cubicBezTo>
                  <a:pt x="7867929" y="1847659"/>
                  <a:pt x="7866123" y="1849438"/>
                  <a:pt x="7864150" y="1850893"/>
                </a:cubicBezTo>
                <a:cubicBezTo>
                  <a:pt x="7886794" y="1881995"/>
                  <a:pt x="7869879" y="1893060"/>
                  <a:pt x="7886388" y="1909011"/>
                </a:cubicBezTo>
                <a:cubicBezTo>
                  <a:pt x="7886093" y="1949074"/>
                  <a:pt x="7861316" y="1975004"/>
                  <a:pt x="7875654" y="1989626"/>
                </a:cubicBezTo>
                <a:cubicBezTo>
                  <a:pt x="7870584" y="2008857"/>
                  <a:pt x="7845827" y="2030591"/>
                  <a:pt x="7860613" y="2049768"/>
                </a:cubicBezTo>
                <a:cubicBezTo>
                  <a:pt x="7845616" y="2048061"/>
                  <a:pt x="7867114" y="2074946"/>
                  <a:pt x="7855177" y="2083784"/>
                </a:cubicBezTo>
                <a:cubicBezTo>
                  <a:pt x="7852952" y="2104180"/>
                  <a:pt x="7847509" y="2139633"/>
                  <a:pt x="7847260" y="2172145"/>
                </a:cubicBezTo>
                <a:cubicBezTo>
                  <a:pt x="7870198" y="2205115"/>
                  <a:pt x="7836465" y="2252061"/>
                  <a:pt x="7853684" y="2278856"/>
                </a:cubicBezTo>
                <a:lnTo>
                  <a:pt x="7844151" y="2398865"/>
                </a:lnTo>
                <a:cubicBezTo>
                  <a:pt x="7838345" y="2432524"/>
                  <a:pt x="7867276" y="2414838"/>
                  <a:pt x="7836030" y="2447385"/>
                </a:cubicBezTo>
                <a:cubicBezTo>
                  <a:pt x="7849051" y="2506827"/>
                  <a:pt x="7815989" y="2507351"/>
                  <a:pt x="7844545" y="2559889"/>
                </a:cubicBezTo>
                <a:lnTo>
                  <a:pt x="7862833" y="2767170"/>
                </a:lnTo>
                <a:cubicBezTo>
                  <a:pt x="7856980" y="2801931"/>
                  <a:pt x="7863248" y="2810747"/>
                  <a:pt x="7863304" y="2860521"/>
                </a:cubicBezTo>
                <a:lnTo>
                  <a:pt x="7876870" y="2956588"/>
                </a:lnTo>
                <a:lnTo>
                  <a:pt x="7872717" y="3028277"/>
                </a:lnTo>
                <a:cubicBezTo>
                  <a:pt x="7870675" y="3036513"/>
                  <a:pt x="7871714" y="3041414"/>
                  <a:pt x="7874112" y="3044829"/>
                </a:cubicBezTo>
                <a:lnTo>
                  <a:pt x="7878057" y="3047980"/>
                </a:lnTo>
                <a:lnTo>
                  <a:pt x="7892211" y="3118581"/>
                </a:lnTo>
                <a:lnTo>
                  <a:pt x="7870115" y="3128728"/>
                </a:lnTo>
                <a:cubicBezTo>
                  <a:pt x="7863706" y="3141360"/>
                  <a:pt x="7858864" y="3176070"/>
                  <a:pt x="7853751" y="3194385"/>
                </a:cubicBezTo>
                <a:cubicBezTo>
                  <a:pt x="7856396" y="3205478"/>
                  <a:pt x="7858624" y="3217127"/>
                  <a:pt x="7860255" y="3229104"/>
                </a:cubicBezTo>
                <a:cubicBezTo>
                  <a:pt x="7860443" y="3231471"/>
                  <a:pt x="7860632" y="3233838"/>
                  <a:pt x="7860820" y="3236205"/>
                </a:cubicBezTo>
                <a:lnTo>
                  <a:pt x="7860524" y="3236392"/>
                </a:lnTo>
                <a:cubicBezTo>
                  <a:pt x="7859989" y="3238035"/>
                  <a:pt x="7859931" y="3240408"/>
                  <a:pt x="7860507" y="3243975"/>
                </a:cubicBezTo>
                <a:lnTo>
                  <a:pt x="7861849" y="3249149"/>
                </a:lnTo>
                <a:lnTo>
                  <a:pt x="7825440" y="3308429"/>
                </a:lnTo>
                <a:cubicBezTo>
                  <a:pt x="7816712" y="3343628"/>
                  <a:pt x="7814238" y="3356763"/>
                  <a:pt x="7797313" y="3396839"/>
                </a:cubicBezTo>
                <a:cubicBezTo>
                  <a:pt x="7789049" y="3429767"/>
                  <a:pt x="7773395" y="3455507"/>
                  <a:pt x="7773161" y="3485579"/>
                </a:cubicBezTo>
                <a:cubicBezTo>
                  <a:pt x="7763533" y="3494686"/>
                  <a:pt x="7758214" y="3504495"/>
                  <a:pt x="7766211" y="3518293"/>
                </a:cubicBezTo>
                <a:cubicBezTo>
                  <a:pt x="7755510" y="3548048"/>
                  <a:pt x="7738869" y="3550669"/>
                  <a:pt x="7745911" y="3574027"/>
                </a:cubicBezTo>
                <a:cubicBezTo>
                  <a:pt x="7717765" y="3583531"/>
                  <a:pt x="7726718" y="3587554"/>
                  <a:pt x="7731711" y="3597957"/>
                </a:cubicBezTo>
                <a:cubicBezTo>
                  <a:pt x="7731784" y="3598397"/>
                  <a:pt x="7731859" y="3598839"/>
                  <a:pt x="7731931" y="3599279"/>
                </a:cubicBezTo>
                <a:lnTo>
                  <a:pt x="7727934" y="3600530"/>
                </a:lnTo>
                <a:lnTo>
                  <a:pt x="7723086" y="3618656"/>
                </a:lnTo>
                <a:cubicBezTo>
                  <a:pt x="7723119" y="3620474"/>
                  <a:pt x="7723151" y="3622291"/>
                  <a:pt x="7723183" y="3624109"/>
                </a:cubicBezTo>
                <a:cubicBezTo>
                  <a:pt x="7722918" y="3627760"/>
                  <a:pt x="7722317" y="3630047"/>
                  <a:pt x="7721433" y="3631477"/>
                </a:cubicBezTo>
                <a:lnTo>
                  <a:pt x="7721107" y="3631566"/>
                </a:lnTo>
                <a:lnTo>
                  <a:pt x="7720023" y="3638646"/>
                </a:lnTo>
                <a:cubicBezTo>
                  <a:pt x="7718837" y="3650804"/>
                  <a:pt x="7718299" y="3662835"/>
                  <a:pt x="7718284" y="3674452"/>
                </a:cubicBezTo>
                <a:cubicBezTo>
                  <a:pt x="7709215" y="3690650"/>
                  <a:pt x="7699990" y="3726672"/>
                  <a:pt x="7690982" y="3736938"/>
                </a:cubicBezTo>
                <a:cubicBezTo>
                  <a:pt x="7681632" y="3762860"/>
                  <a:pt x="7681304" y="3783064"/>
                  <a:pt x="7676256" y="3798824"/>
                </a:cubicBezTo>
                <a:lnTo>
                  <a:pt x="7660693" y="3831494"/>
                </a:lnTo>
                <a:lnTo>
                  <a:pt x="7663160" y="3846592"/>
                </a:lnTo>
                <a:cubicBezTo>
                  <a:pt x="7664737" y="3851707"/>
                  <a:pt x="7667126" y="3856564"/>
                  <a:pt x="7670656" y="3861012"/>
                </a:cubicBezTo>
                <a:cubicBezTo>
                  <a:pt x="7637392" y="3898830"/>
                  <a:pt x="7674115" y="3936688"/>
                  <a:pt x="7658717" y="3984488"/>
                </a:cubicBezTo>
                <a:cubicBezTo>
                  <a:pt x="7656217" y="3991848"/>
                  <a:pt x="7630144" y="4084930"/>
                  <a:pt x="7647310" y="4128022"/>
                </a:cubicBezTo>
                <a:cubicBezTo>
                  <a:pt x="7647470" y="4149968"/>
                  <a:pt x="7646787" y="4131256"/>
                  <a:pt x="7625542" y="4200927"/>
                </a:cubicBezTo>
                <a:cubicBezTo>
                  <a:pt x="7611706" y="4247316"/>
                  <a:pt x="7577645" y="4364684"/>
                  <a:pt x="7564296" y="4406358"/>
                </a:cubicBezTo>
                <a:cubicBezTo>
                  <a:pt x="7527029" y="4428164"/>
                  <a:pt x="7558685" y="4420077"/>
                  <a:pt x="7545443" y="4450977"/>
                </a:cubicBezTo>
                <a:cubicBezTo>
                  <a:pt x="7575055" y="4450998"/>
                  <a:pt x="7520719" y="4485673"/>
                  <a:pt x="7551356" y="4497587"/>
                </a:cubicBezTo>
                <a:cubicBezTo>
                  <a:pt x="7547976" y="4502834"/>
                  <a:pt x="7543735" y="4507539"/>
                  <a:pt x="7539248" y="4512174"/>
                </a:cubicBezTo>
                <a:lnTo>
                  <a:pt x="7536915" y="4514607"/>
                </a:lnTo>
                <a:lnTo>
                  <a:pt x="7532945" y="4526105"/>
                </a:lnTo>
                <a:lnTo>
                  <a:pt x="7525110" y="4527155"/>
                </a:lnTo>
                <a:lnTo>
                  <a:pt x="7514322" y="4542888"/>
                </a:lnTo>
                <a:cubicBezTo>
                  <a:pt x="7511319" y="4549118"/>
                  <a:pt x="7509303" y="4556220"/>
                  <a:pt x="7508890" y="4564659"/>
                </a:cubicBezTo>
                <a:lnTo>
                  <a:pt x="7484766" y="4662900"/>
                </a:lnTo>
                <a:cubicBezTo>
                  <a:pt x="7481323" y="4671255"/>
                  <a:pt x="7491668" y="4777541"/>
                  <a:pt x="7480757" y="4780069"/>
                </a:cubicBezTo>
                <a:lnTo>
                  <a:pt x="7463238" y="4893471"/>
                </a:lnTo>
                <a:lnTo>
                  <a:pt x="7453970" y="5050627"/>
                </a:lnTo>
                <a:lnTo>
                  <a:pt x="7442086" y="5203264"/>
                </a:lnTo>
                <a:cubicBezTo>
                  <a:pt x="7445399" y="5213955"/>
                  <a:pt x="7446133" y="5223923"/>
                  <a:pt x="7445255" y="5233387"/>
                </a:cubicBezTo>
                <a:lnTo>
                  <a:pt x="7439091" y="5259154"/>
                </a:lnTo>
                <a:lnTo>
                  <a:pt x="7429912" y="5265022"/>
                </a:lnTo>
                <a:lnTo>
                  <a:pt x="7430227" y="5281569"/>
                </a:lnTo>
                <a:lnTo>
                  <a:pt x="7428455" y="5285943"/>
                </a:lnTo>
                <a:cubicBezTo>
                  <a:pt x="7431507" y="5299902"/>
                  <a:pt x="7445700" y="5341054"/>
                  <a:pt x="7448546" y="5365322"/>
                </a:cubicBezTo>
                <a:cubicBezTo>
                  <a:pt x="7446229" y="5411296"/>
                  <a:pt x="7481577" y="5382833"/>
                  <a:pt x="7445531" y="5431552"/>
                </a:cubicBezTo>
                <a:cubicBezTo>
                  <a:pt x="7472134" y="5508869"/>
                  <a:pt x="7447278" y="5617604"/>
                  <a:pt x="7493272" y="5683109"/>
                </a:cubicBezTo>
                <a:cubicBezTo>
                  <a:pt x="7497239" y="5748607"/>
                  <a:pt x="7514524" y="5709367"/>
                  <a:pt x="7523482" y="5758758"/>
                </a:cubicBezTo>
                <a:lnTo>
                  <a:pt x="7571560" y="6023059"/>
                </a:lnTo>
                <a:lnTo>
                  <a:pt x="7610840" y="6183806"/>
                </a:lnTo>
                <a:lnTo>
                  <a:pt x="7618403" y="6274847"/>
                </a:lnTo>
                <a:cubicBezTo>
                  <a:pt x="7621058" y="6303226"/>
                  <a:pt x="7612024" y="6359515"/>
                  <a:pt x="7612141" y="6397934"/>
                </a:cubicBezTo>
                <a:lnTo>
                  <a:pt x="7642700" y="6446110"/>
                </a:lnTo>
                <a:cubicBezTo>
                  <a:pt x="7642258" y="6448392"/>
                  <a:pt x="7602826" y="6487977"/>
                  <a:pt x="7604154" y="6492650"/>
                </a:cubicBezTo>
                <a:lnTo>
                  <a:pt x="7606744" y="6499348"/>
                </a:lnTo>
                <a:lnTo>
                  <a:pt x="7611195" y="6571637"/>
                </a:lnTo>
                <a:lnTo>
                  <a:pt x="7605227" y="6658275"/>
                </a:lnTo>
                <a:cubicBezTo>
                  <a:pt x="7608451" y="6705037"/>
                  <a:pt x="7651550" y="6790239"/>
                  <a:pt x="7657027" y="6827947"/>
                </a:cubicBezTo>
                <a:lnTo>
                  <a:pt x="7523938" y="6864138"/>
                </a:lnTo>
                <a:lnTo>
                  <a:pt x="0" y="685307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D9F1201C-4F85-8CF8-DA60-76389F68F0FA}"/>
              </a:ext>
            </a:extLst>
          </p:cNvPr>
          <p:cNvPicPr>
            <a:picLocks noChangeAspect="1"/>
          </p:cNvPicPr>
          <p:nvPr/>
        </p:nvPicPr>
        <p:blipFill rotWithShape="1">
          <a:blip r:embed="rId2"/>
          <a:srcRect l="2642" t="6356" r="2642" b="6670"/>
          <a:stretch/>
        </p:blipFill>
        <p:spPr>
          <a:xfrm>
            <a:off x="6917882" y="2553190"/>
            <a:ext cx="4510207" cy="4141524"/>
          </a:xfrm>
          <a:prstGeom prst="rect">
            <a:avLst/>
          </a:prstGeom>
        </p:spPr>
      </p:pic>
      <p:sp>
        <p:nvSpPr>
          <p:cNvPr id="3" name="Content Placeholder 2">
            <a:extLst>
              <a:ext uri="{FF2B5EF4-FFF2-40B4-BE49-F238E27FC236}">
                <a16:creationId xmlns:a16="http://schemas.microsoft.com/office/drawing/2014/main" id="{988999E1-579D-A2E0-FD13-A3E38969DEC0}"/>
              </a:ext>
            </a:extLst>
          </p:cNvPr>
          <p:cNvSpPr>
            <a:spLocks noGrp="1"/>
          </p:cNvSpPr>
          <p:nvPr>
            <p:ph idx="1"/>
          </p:nvPr>
        </p:nvSpPr>
        <p:spPr>
          <a:xfrm>
            <a:off x="6270738" y="986521"/>
            <a:ext cx="5351896" cy="1002082"/>
          </a:xfrm>
        </p:spPr>
        <p:txBody>
          <a:bodyPr>
            <a:normAutofit lnSpcReduction="10000"/>
          </a:bodyPr>
          <a:lstStyle/>
          <a:p>
            <a:pPr marL="0" indent="0">
              <a:buNone/>
            </a:pPr>
            <a:r>
              <a:rPr lang="en-US" sz="1600" b="1" i="0" dirty="0">
                <a:effectLst/>
              </a:rPr>
              <a:t>Model </a:t>
            </a:r>
            <a:br>
              <a:rPr lang="bg-BG" sz="1600" b="0" i="0" dirty="0">
                <a:effectLst/>
              </a:rPr>
            </a:br>
            <a:br>
              <a:rPr lang="bg-BG" sz="1600" b="0" i="0" dirty="0">
                <a:effectLst/>
              </a:rPr>
            </a:br>
            <a:r>
              <a:rPr lang="bg" sz="1400" b="0" i="0" dirty="0">
                <a:effectLst/>
              </a:rPr>
              <a:t>В </a:t>
            </a:r>
            <a:r>
              <a:rPr lang="en-US" sz="1400" b="0" i="0" dirty="0">
                <a:effectLst/>
              </a:rPr>
              <a:t>MVVM </a:t>
            </a:r>
            <a:r>
              <a:rPr lang="bg" sz="1400" b="0" i="0" dirty="0">
                <a:effectLst/>
              </a:rPr>
              <a:t>архитектурата моделът (</a:t>
            </a:r>
            <a:r>
              <a:rPr lang="en-US" sz="1400" b="0" i="0" dirty="0">
                <a:effectLst/>
              </a:rPr>
              <a:t>Model) </a:t>
            </a:r>
            <a:r>
              <a:rPr lang="bg" sz="1400" b="0" i="0" dirty="0">
                <a:effectLst/>
              </a:rPr>
              <a:t>съдържа данни и бизнес логика</a:t>
            </a:r>
            <a:r>
              <a:rPr lang="en-US" sz="1400" b="0" i="0" dirty="0">
                <a:effectLst/>
              </a:rPr>
              <a:t>.</a:t>
            </a:r>
            <a:endParaRPr lang="bg" sz="1400" b="0" i="0" dirty="0">
              <a:effectLst/>
            </a:endParaRPr>
          </a:p>
        </p:txBody>
      </p:sp>
      <p:pic>
        <p:nvPicPr>
          <p:cNvPr id="2" name="Picture 1">
            <a:extLst>
              <a:ext uri="{FF2B5EF4-FFF2-40B4-BE49-F238E27FC236}">
                <a16:creationId xmlns:a16="http://schemas.microsoft.com/office/drawing/2014/main" id="{DC7FAE2B-65FC-4717-3D83-36B02488F2F6}"/>
              </a:ext>
            </a:extLst>
          </p:cNvPr>
          <p:cNvPicPr>
            <a:picLocks noChangeAspect="1"/>
          </p:cNvPicPr>
          <p:nvPr/>
        </p:nvPicPr>
        <p:blipFill rotWithShape="1">
          <a:blip r:embed="rId3"/>
          <a:srcRect t="12679" b="12679"/>
          <a:stretch/>
        </p:blipFill>
        <p:spPr>
          <a:xfrm>
            <a:off x="401194" y="421934"/>
            <a:ext cx="5371834" cy="2131256"/>
          </a:xfrm>
          <a:prstGeom prst="rect">
            <a:avLst/>
          </a:prstGeom>
        </p:spPr>
      </p:pic>
      <p:sp>
        <p:nvSpPr>
          <p:cNvPr id="10" name="Content Placeholder 2">
            <a:extLst>
              <a:ext uri="{FF2B5EF4-FFF2-40B4-BE49-F238E27FC236}">
                <a16:creationId xmlns:a16="http://schemas.microsoft.com/office/drawing/2014/main" id="{5D5DD9FC-CA51-E3BA-7792-DF1A8A35DE99}"/>
              </a:ext>
            </a:extLst>
          </p:cNvPr>
          <p:cNvSpPr txBox="1">
            <a:spLocks/>
          </p:cNvSpPr>
          <p:nvPr/>
        </p:nvSpPr>
        <p:spPr>
          <a:xfrm>
            <a:off x="401194" y="4304811"/>
            <a:ext cx="5371834" cy="16901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Font typeface="Arial" panose="020B0604020202020204" pitchFamily="34" charset="0"/>
              <a:buNone/>
            </a:pPr>
            <a:r>
              <a:rPr lang="en-US" sz="1600" b="1" dirty="0" err="1"/>
              <a:t>ViewModel</a:t>
            </a:r>
            <a:br>
              <a:rPr lang="en-US" sz="1600" b="1" dirty="0"/>
            </a:br>
            <a:endParaRPr lang="en-US" sz="1400" b="1" dirty="0"/>
          </a:p>
          <a:p>
            <a:pPr marL="0" indent="0">
              <a:lnSpc>
                <a:spcPct val="90000"/>
              </a:lnSpc>
              <a:buFont typeface="Arial" panose="020B0604020202020204" pitchFamily="34" charset="0"/>
              <a:buNone/>
            </a:pPr>
            <a:r>
              <a:rPr lang="en-US" sz="1400" dirty="0" err="1"/>
              <a:t>ViewModel</a:t>
            </a:r>
            <a:r>
              <a:rPr lang="en-US" sz="1400" dirty="0"/>
              <a:t> </a:t>
            </a:r>
            <a:r>
              <a:rPr lang="bg" sz="1400" dirty="0"/>
              <a:t>служи като медиатор между модела и изгледа, управлявайки данните, които се показват на изгледа. </a:t>
            </a:r>
            <a:r>
              <a:rPr lang="en-US" sz="1400" dirty="0" err="1"/>
              <a:t>ViewModel</a:t>
            </a:r>
            <a:r>
              <a:rPr lang="en-US" sz="1400" dirty="0"/>
              <a:t>-</a:t>
            </a:r>
            <a:r>
              <a:rPr lang="bg" sz="1400" dirty="0"/>
              <a:t>ът съдържа свойства, които представят данните от модела и методи, които позволяват на изгледа да ги манипулира.</a:t>
            </a:r>
            <a:endParaRPr lang="en-US" sz="1400" dirty="0"/>
          </a:p>
        </p:txBody>
      </p:sp>
    </p:spTree>
    <p:extLst>
      <p:ext uri="{BB962C8B-B14F-4D97-AF65-F5344CB8AC3E}">
        <p14:creationId xmlns:p14="http://schemas.microsoft.com/office/powerpoint/2010/main" val="3458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2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3A656-D974-4C8E-AC40-DB648F0E2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94E01BF-E313-47E9-B0A8-AFA1FD817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8259374" cy="6864138"/>
          </a:xfrm>
          <a:custGeom>
            <a:avLst/>
            <a:gdLst>
              <a:gd name="connsiteX0" fmla="*/ 0 w 8259374"/>
              <a:gd name="connsiteY0" fmla="*/ 0 h 6886834"/>
              <a:gd name="connsiteX1" fmla="*/ 7249887 w 8259374"/>
              <a:gd name="connsiteY1" fmla="*/ 0 h 6886834"/>
              <a:gd name="connsiteX2" fmla="*/ 7249887 w 8259374"/>
              <a:gd name="connsiteY2" fmla="*/ 7717 h 6886834"/>
              <a:gd name="connsiteX3" fmla="*/ 8259374 w 8259374"/>
              <a:gd name="connsiteY3" fmla="*/ 4928 h 6886834"/>
              <a:gd name="connsiteX4" fmla="*/ 8259082 w 8259374"/>
              <a:gd name="connsiteY4" fmla="*/ 7032 h 6886834"/>
              <a:gd name="connsiteX5" fmla="*/ 8252923 w 8259374"/>
              <a:gd name="connsiteY5" fmla="*/ 30960 h 6886834"/>
              <a:gd name="connsiteX6" fmla="*/ 8213566 w 8259374"/>
              <a:gd name="connsiteY6" fmla="*/ 29154 h 6886834"/>
              <a:gd name="connsiteX7" fmla="*/ 8215843 w 8259374"/>
              <a:gd name="connsiteY7" fmla="*/ 67653 h 6886834"/>
              <a:gd name="connsiteX8" fmla="*/ 8217200 w 8259374"/>
              <a:gd name="connsiteY8" fmla="*/ 155058 h 6886834"/>
              <a:gd name="connsiteX9" fmla="*/ 8215915 w 8259374"/>
              <a:gd name="connsiteY9" fmla="*/ 163580 h 6886834"/>
              <a:gd name="connsiteX10" fmla="*/ 8209562 w 8259374"/>
              <a:gd name="connsiteY10" fmla="*/ 163412 h 6886834"/>
              <a:gd name="connsiteX11" fmla="*/ 8212690 w 8259374"/>
              <a:gd name="connsiteY11" fmla="*/ 184979 h 6886834"/>
              <a:gd name="connsiteX12" fmla="*/ 8206570 w 8259374"/>
              <a:gd name="connsiteY12" fmla="*/ 225577 h 6886834"/>
              <a:gd name="connsiteX13" fmla="*/ 8195588 w 8259374"/>
              <a:gd name="connsiteY13" fmla="*/ 246471 h 6886834"/>
              <a:gd name="connsiteX14" fmla="*/ 8177225 w 8259374"/>
              <a:gd name="connsiteY14" fmla="*/ 287658 h 6886834"/>
              <a:gd name="connsiteX15" fmla="*/ 8183500 w 8259374"/>
              <a:gd name="connsiteY15" fmla="*/ 323765 h 6886834"/>
              <a:gd name="connsiteX16" fmla="*/ 8119462 w 8259374"/>
              <a:gd name="connsiteY16" fmla="*/ 497784 h 6886834"/>
              <a:gd name="connsiteX17" fmla="*/ 8094729 w 8259374"/>
              <a:gd name="connsiteY17" fmla="*/ 589887 h 6886834"/>
              <a:gd name="connsiteX18" fmla="*/ 8087563 w 8259374"/>
              <a:gd name="connsiteY18" fmla="*/ 623853 h 6886834"/>
              <a:gd name="connsiteX19" fmla="*/ 8043783 w 8259374"/>
              <a:gd name="connsiteY19" fmla="*/ 727950 h 6886834"/>
              <a:gd name="connsiteX20" fmla="*/ 8043844 w 8259374"/>
              <a:gd name="connsiteY20" fmla="*/ 733618 h 6886834"/>
              <a:gd name="connsiteX21" fmla="*/ 8040591 w 8259374"/>
              <a:gd name="connsiteY21" fmla="*/ 748711 h 6886834"/>
              <a:gd name="connsiteX22" fmla="*/ 7991903 w 8259374"/>
              <a:gd name="connsiteY22" fmla="*/ 840589 h 6886834"/>
              <a:gd name="connsiteX23" fmla="*/ 7985537 w 8259374"/>
              <a:gd name="connsiteY23" fmla="*/ 849454 h 6886834"/>
              <a:gd name="connsiteX24" fmla="*/ 7984168 w 8259374"/>
              <a:gd name="connsiteY24" fmla="*/ 849670 h 6886834"/>
              <a:gd name="connsiteX25" fmla="*/ 7982421 w 8259374"/>
              <a:gd name="connsiteY25" fmla="*/ 885380 h 6886834"/>
              <a:gd name="connsiteX26" fmla="*/ 7979919 w 8259374"/>
              <a:gd name="connsiteY26" fmla="*/ 889343 h 6886834"/>
              <a:gd name="connsiteX27" fmla="*/ 7981684 w 8259374"/>
              <a:gd name="connsiteY27" fmla="*/ 913618 h 6886834"/>
              <a:gd name="connsiteX28" fmla="*/ 7981045 w 8259374"/>
              <a:gd name="connsiteY28" fmla="*/ 925626 h 6886834"/>
              <a:gd name="connsiteX29" fmla="*/ 7984059 w 8259374"/>
              <a:gd name="connsiteY29" fmla="*/ 930115 h 6886834"/>
              <a:gd name="connsiteX30" fmla="*/ 7981497 w 8259374"/>
              <a:gd name="connsiteY30" fmla="*/ 947284 h 6886834"/>
              <a:gd name="connsiteX31" fmla="*/ 7982366 w 8259374"/>
              <a:gd name="connsiteY31" fmla="*/ 964542 h 6886834"/>
              <a:gd name="connsiteX32" fmla="*/ 7967654 w 8259374"/>
              <a:gd name="connsiteY32" fmla="*/ 1039358 h 6886834"/>
              <a:gd name="connsiteX33" fmla="*/ 7965976 w 8259374"/>
              <a:gd name="connsiteY33" fmla="*/ 1206631 h 6886834"/>
              <a:gd name="connsiteX34" fmla="*/ 7905207 w 8259374"/>
              <a:gd name="connsiteY34" fmla="*/ 1492777 h 6886834"/>
              <a:gd name="connsiteX35" fmla="*/ 7860695 w 8259374"/>
              <a:gd name="connsiteY35" fmla="*/ 1592059 h 6886834"/>
              <a:gd name="connsiteX36" fmla="*/ 7866303 w 8259374"/>
              <a:gd name="connsiteY36" fmla="*/ 1640521 h 6886834"/>
              <a:gd name="connsiteX37" fmla="*/ 7854100 w 8259374"/>
              <a:gd name="connsiteY37" fmla="*/ 1655624 h 6886834"/>
              <a:gd name="connsiteX38" fmla="*/ 7851751 w 8259374"/>
              <a:gd name="connsiteY38" fmla="*/ 1658142 h 6886834"/>
              <a:gd name="connsiteX39" fmla="*/ 7847705 w 8259374"/>
              <a:gd name="connsiteY39" fmla="*/ 1670072 h 6886834"/>
              <a:gd name="connsiteX40" fmla="*/ 7839861 w 8259374"/>
              <a:gd name="connsiteY40" fmla="*/ 1671129 h 6886834"/>
              <a:gd name="connsiteX41" fmla="*/ 7840809 w 8259374"/>
              <a:gd name="connsiteY41" fmla="*/ 1732607 h 6886834"/>
              <a:gd name="connsiteX42" fmla="*/ 7868816 w 8259374"/>
              <a:gd name="connsiteY42" fmla="*/ 1805215 h 6886834"/>
              <a:gd name="connsiteX43" fmla="*/ 7869506 w 8259374"/>
              <a:gd name="connsiteY43" fmla="*/ 1845616 h 6886834"/>
              <a:gd name="connsiteX44" fmla="*/ 7864150 w 8259374"/>
              <a:gd name="connsiteY44" fmla="*/ 1850893 h 6886834"/>
              <a:gd name="connsiteX45" fmla="*/ 7886388 w 8259374"/>
              <a:gd name="connsiteY45" fmla="*/ 1909011 h 6886834"/>
              <a:gd name="connsiteX46" fmla="*/ 7875654 w 8259374"/>
              <a:gd name="connsiteY46" fmla="*/ 1989626 h 6886834"/>
              <a:gd name="connsiteX47" fmla="*/ 7860613 w 8259374"/>
              <a:gd name="connsiteY47" fmla="*/ 2049768 h 6886834"/>
              <a:gd name="connsiteX48" fmla="*/ 7855177 w 8259374"/>
              <a:gd name="connsiteY48" fmla="*/ 2083784 h 6886834"/>
              <a:gd name="connsiteX49" fmla="*/ 7847260 w 8259374"/>
              <a:gd name="connsiteY49" fmla="*/ 2172145 h 6886834"/>
              <a:gd name="connsiteX50" fmla="*/ 7853684 w 8259374"/>
              <a:gd name="connsiteY50" fmla="*/ 2278856 h 6886834"/>
              <a:gd name="connsiteX51" fmla="*/ 7844151 w 8259374"/>
              <a:gd name="connsiteY51" fmla="*/ 2398865 h 6886834"/>
              <a:gd name="connsiteX52" fmla="*/ 7836030 w 8259374"/>
              <a:gd name="connsiteY52" fmla="*/ 2447385 h 6886834"/>
              <a:gd name="connsiteX53" fmla="*/ 7844545 w 8259374"/>
              <a:gd name="connsiteY53" fmla="*/ 2559889 h 6886834"/>
              <a:gd name="connsiteX54" fmla="*/ 7862833 w 8259374"/>
              <a:gd name="connsiteY54" fmla="*/ 2767170 h 6886834"/>
              <a:gd name="connsiteX55" fmla="*/ 7863304 w 8259374"/>
              <a:gd name="connsiteY55" fmla="*/ 2860521 h 6886834"/>
              <a:gd name="connsiteX56" fmla="*/ 7876870 w 8259374"/>
              <a:gd name="connsiteY56" fmla="*/ 2956588 h 6886834"/>
              <a:gd name="connsiteX57" fmla="*/ 7872717 w 8259374"/>
              <a:gd name="connsiteY57" fmla="*/ 3028277 h 6886834"/>
              <a:gd name="connsiteX58" fmla="*/ 7874112 w 8259374"/>
              <a:gd name="connsiteY58" fmla="*/ 3044829 h 6886834"/>
              <a:gd name="connsiteX59" fmla="*/ 7878057 w 8259374"/>
              <a:gd name="connsiteY59" fmla="*/ 3047980 h 6886834"/>
              <a:gd name="connsiteX60" fmla="*/ 7892211 w 8259374"/>
              <a:gd name="connsiteY60" fmla="*/ 3118581 h 6886834"/>
              <a:gd name="connsiteX61" fmla="*/ 7870115 w 8259374"/>
              <a:gd name="connsiteY61" fmla="*/ 3128728 h 6886834"/>
              <a:gd name="connsiteX62" fmla="*/ 7853751 w 8259374"/>
              <a:gd name="connsiteY62" fmla="*/ 3194385 h 6886834"/>
              <a:gd name="connsiteX63" fmla="*/ 7860255 w 8259374"/>
              <a:gd name="connsiteY63" fmla="*/ 3229104 h 6886834"/>
              <a:gd name="connsiteX64" fmla="*/ 7860820 w 8259374"/>
              <a:gd name="connsiteY64" fmla="*/ 3236205 h 6886834"/>
              <a:gd name="connsiteX65" fmla="*/ 7860524 w 8259374"/>
              <a:gd name="connsiteY65" fmla="*/ 3236392 h 6886834"/>
              <a:gd name="connsiteX66" fmla="*/ 7860507 w 8259374"/>
              <a:gd name="connsiteY66" fmla="*/ 3243975 h 6886834"/>
              <a:gd name="connsiteX67" fmla="*/ 7861849 w 8259374"/>
              <a:gd name="connsiteY67" fmla="*/ 3249149 h 6886834"/>
              <a:gd name="connsiteX68" fmla="*/ 7825440 w 8259374"/>
              <a:gd name="connsiteY68" fmla="*/ 3308429 h 6886834"/>
              <a:gd name="connsiteX69" fmla="*/ 7797313 w 8259374"/>
              <a:gd name="connsiteY69" fmla="*/ 3396839 h 6886834"/>
              <a:gd name="connsiteX70" fmla="*/ 7773161 w 8259374"/>
              <a:gd name="connsiteY70" fmla="*/ 3485579 h 6886834"/>
              <a:gd name="connsiteX71" fmla="*/ 7766211 w 8259374"/>
              <a:gd name="connsiteY71" fmla="*/ 3518293 h 6886834"/>
              <a:gd name="connsiteX72" fmla="*/ 7745911 w 8259374"/>
              <a:gd name="connsiteY72" fmla="*/ 3574027 h 6886834"/>
              <a:gd name="connsiteX73" fmla="*/ 7731711 w 8259374"/>
              <a:gd name="connsiteY73" fmla="*/ 3597957 h 6886834"/>
              <a:gd name="connsiteX74" fmla="*/ 7731931 w 8259374"/>
              <a:gd name="connsiteY74" fmla="*/ 3599279 h 6886834"/>
              <a:gd name="connsiteX75" fmla="*/ 7727934 w 8259374"/>
              <a:gd name="connsiteY75" fmla="*/ 3600530 h 6886834"/>
              <a:gd name="connsiteX76" fmla="*/ 7723086 w 8259374"/>
              <a:gd name="connsiteY76" fmla="*/ 3618656 h 6886834"/>
              <a:gd name="connsiteX77" fmla="*/ 7723183 w 8259374"/>
              <a:gd name="connsiteY77" fmla="*/ 3624109 h 6886834"/>
              <a:gd name="connsiteX78" fmla="*/ 7721433 w 8259374"/>
              <a:gd name="connsiteY78" fmla="*/ 3631477 h 6886834"/>
              <a:gd name="connsiteX79" fmla="*/ 7721107 w 8259374"/>
              <a:gd name="connsiteY79" fmla="*/ 3631566 h 6886834"/>
              <a:gd name="connsiteX80" fmla="*/ 7720023 w 8259374"/>
              <a:gd name="connsiteY80" fmla="*/ 3638646 h 6886834"/>
              <a:gd name="connsiteX81" fmla="*/ 7718284 w 8259374"/>
              <a:gd name="connsiteY81" fmla="*/ 3674452 h 6886834"/>
              <a:gd name="connsiteX82" fmla="*/ 7690982 w 8259374"/>
              <a:gd name="connsiteY82" fmla="*/ 3736938 h 6886834"/>
              <a:gd name="connsiteX83" fmla="*/ 7676256 w 8259374"/>
              <a:gd name="connsiteY83" fmla="*/ 3798824 h 6886834"/>
              <a:gd name="connsiteX84" fmla="*/ 7660693 w 8259374"/>
              <a:gd name="connsiteY84" fmla="*/ 3831494 h 6886834"/>
              <a:gd name="connsiteX85" fmla="*/ 7663160 w 8259374"/>
              <a:gd name="connsiteY85" fmla="*/ 3846592 h 6886834"/>
              <a:gd name="connsiteX86" fmla="*/ 7670656 w 8259374"/>
              <a:gd name="connsiteY86" fmla="*/ 3861012 h 6886834"/>
              <a:gd name="connsiteX87" fmla="*/ 7658717 w 8259374"/>
              <a:gd name="connsiteY87" fmla="*/ 3984488 h 6886834"/>
              <a:gd name="connsiteX88" fmla="*/ 7647310 w 8259374"/>
              <a:gd name="connsiteY88" fmla="*/ 4128022 h 6886834"/>
              <a:gd name="connsiteX89" fmla="*/ 7625542 w 8259374"/>
              <a:gd name="connsiteY89" fmla="*/ 4200927 h 6886834"/>
              <a:gd name="connsiteX90" fmla="*/ 7564296 w 8259374"/>
              <a:gd name="connsiteY90" fmla="*/ 4406358 h 6886834"/>
              <a:gd name="connsiteX91" fmla="*/ 7545443 w 8259374"/>
              <a:gd name="connsiteY91" fmla="*/ 4450977 h 6886834"/>
              <a:gd name="connsiteX92" fmla="*/ 7551356 w 8259374"/>
              <a:gd name="connsiteY92" fmla="*/ 4497587 h 6886834"/>
              <a:gd name="connsiteX93" fmla="*/ 7539248 w 8259374"/>
              <a:gd name="connsiteY93" fmla="*/ 4512174 h 6886834"/>
              <a:gd name="connsiteX94" fmla="*/ 7536915 w 8259374"/>
              <a:gd name="connsiteY94" fmla="*/ 4514607 h 6886834"/>
              <a:gd name="connsiteX95" fmla="*/ 7532945 w 8259374"/>
              <a:gd name="connsiteY95" fmla="*/ 4526105 h 6886834"/>
              <a:gd name="connsiteX96" fmla="*/ 7525110 w 8259374"/>
              <a:gd name="connsiteY96" fmla="*/ 4527155 h 6886834"/>
              <a:gd name="connsiteX97" fmla="*/ 7514322 w 8259374"/>
              <a:gd name="connsiteY97" fmla="*/ 4542888 h 6886834"/>
              <a:gd name="connsiteX98" fmla="*/ 7508890 w 8259374"/>
              <a:gd name="connsiteY98" fmla="*/ 4564659 h 6886834"/>
              <a:gd name="connsiteX99" fmla="*/ 7484766 w 8259374"/>
              <a:gd name="connsiteY99" fmla="*/ 4662900 h 6886834"/>
              <a:gd name="connsiteX100" fmla="*/ 7480757 w 8259374"/>
              <a:gd name="connsiteY100" fmla="*/ 4780069 h 6886834"/>
              <a:gd name="connsiteX101" fmla="*/ 7463238 w 8259374"/>
              <a:gd name="connsiteY101" fmla="*/ 4893471 h 6886834"/>
              <a:gd name="connsiteX102" fmla="*/ 7453970 w 8259374"/>
              <a:gd name="connsiteY102" fmla="*/ 5050627 h 6886834"/>
              <a:gd name="connsiteX103" fmla="*/ 7442086 w 8259374"/>
              <a:gd name="connsiteY103" fmla="*/ 5203264 h 6886834"/>
              <a:gd name="connsiteX104" fmla="*/ 7445255 w 8259374"/>
              <a:gd name="connsiteY104" fmla="*/ 5233387 h 6886834"/>
              <a:gd name="connsiteX105" fmla="*/ 7439091 w 8259374"/>
              <a:gd name="connsiteY105" fmla="*/ 5259154 h 6886834"/>
              <a:gd name="connsiteX106" fmla="*/ 7429912 w 8259374"/>
              <a:gd name="connsiteY106" fmla="*/ 5265022 h 6886834"/>
              <a:gd name="connsiteX107" fmla="*/ 7430227 w 8259374"/>
              <a:gd name="connsiteY107" fmla="*/ 5281569 h 6886834"/>
              <a:gd name="connsiteX108" fmla="*/ 7428455 w 8259374"/>
              <a:gd name="connsiteY108" fmla="*/ 5285943 h 6886834"/>
              <a:gd name="connsiteX109" fmla="*/ 7448546 w 8259374"/>
              <a:gd name="connsiteY109" fmla="*/ 5365322 h 6886834"/>
              <a:gd name="connsiteX110" fmla="*/ 7445531 w 8259374"/>
              <a:gd name="connsiteY110" fmla="*/ 5431552 h 6886834"/>
              <a:gd name="connsiteX111" fmla="*/ 7493272 w 8259374"/>
              <a:gd name="connsiteY111" fmla="*/ 5683109 h 6886834"/>
              <a:gd name="connsiteX112" fmla="*/ 7523482 w 8259374"/>
              <a:gd name="connsiteY112" fmla="*/ 5758758 h 6886834"/>
              <a:gd name="connsiteX113" fmla="*/ 7571560 w 8259374"/>
              <a:gd name="connsiteY113" fmla="*/ 6023059 h 6886834"/>
              <a:gd name="connsiteX114" fmla="*/ 7610840 w 8259374"/>
              <a:gd name="connsiteY114" fmla="*/ 6183806 h 6886834"/>
              <a:gd name="connsiteX115" fmla="*/ 7618403 w 8259374"/>
              <a:gd name="connsiteY115" fmla="*/ 6274847 h 6886834"/>
              <a:gd name="connsiteX116" fmla="*/ 7612141 w 8259374"/>
              <a:gd name="connsiteY116" fmla="*/ 6397934 h 6886834"/>
              <a:gd name="connsiteX117" fmla="*/ 7642700 w 8259374"/>
              <a:gd name="connsiteY117" fmla="*/ 6446110 h 6886834"/>
              <a:gd name="connsiteX118" fmla="*/ 7604154 w 8259374"/>
              <a:gd name="connsiteY118" fmla="*/ 6492650 h 6886834"/>
              <a:gd name="connsiteX119" fmla="*/ 7606744 w 8259374"/>
              <a:gd name="connsiteY119" fmla="*/ 6499348 h 6886834"/>
              <a:gd name="connsiteX120" fmla="*/ 7611195 w 8259374"/>
              <a:gd name="connsiteY120" fmla="*/ 6571637 h 6886834"/>
              <a:gd name="connsiteX121" fmla="*/ 7605227 w 8259374"/>
              <a:gd name="connsiteY121" fmla="*/ 6658275 h 6886834"/>
              <a:gd name="connsiteX122" fmla="*/ 7657027 w 8259374"/>
              <a:gd name="connsiteY122" fmla="*/ 6827947 h 6886834"/>
              <a:gd name="connsiteX123" fmla="*/ 7640052 w 8259374"/>
              <a:gd name="connsiteY123" fmla="*/ 6878653 h 6886834"/>
              <a:gd name="connsiteX124" fmla="*/ 3932627 w 8259374"/>
              <a:gd name="connsiteY124" fmla="*/ 6886834 h 6886834"/>
              <a:gd name="connsiteX125" fmla="*/ 3932627 w 8259374"/>
              <a:gd name="connsiteY125" fmla="*/ 6853072 h 6886834"/>
              <a:gd name="connsiteX126" fmla="*/ 0 w 8259374"/>
              <a:gd name="connsiteY126" fmla="*/ 6853072 h 6886834"/>
              <a:gd name="connsiteX0" fmla="*/ 0 w 8259374"/>
              <a:gd name="connsiteY0" fmla="*/ 0 h 6886834"/>
              <a:gd name="connsiteX1" fmla="*/ 7249887 w 8259374"/>
              <a:gd name="connsiteY1" fmla="*/ 0 h 6886834"/>
              <a:gd name="connsiteX2" fmla="*/ 8259374 w 8259374"/>
              <a:gd name="connsiteY2" fmla="*/ 4928 h 6886834"/>
              <a:gd name="connsiteX3" fmla="*/ 8259082 w 8259374"/>
              <a:gd name="connsiteY3" fmla="*/ 7032 h 6886834"/>
              <a:gd name="connsiteX4" fmla="*/ 8252923 w 8259374"/>
              <a:gd name="connsiteY4" fmla="*/ 30960 h 6886834"/>
              <a:gd name="connsiteX5" fmla="*/ 8213566 w 8259374"/>
              <a:gd name="connsiteY5" fmla="*/ 29154 h 6886834"/>
              <a:gd name="connsiteX6" fmla="*/ 8215843 w 8259374"/>
              <a:gd name="connsiteY6" fmla="*/ 67653 h 6886834"/>
              <a:gd name="connsiteX7" fmla="*/ 8217200 w 8259374"/>
              <a:gd name="connsiteY7" fmla="*/ 155058 h 6886834"/>
              <a:gd name="connsiteX8" fmla="*/ 8215915 w 8259374"/>
              <a:gd name="connsiteY8" fmla="*/ 163580 h 6886834"/>
              <a:gd name="connsiteX9" fmla="*/ 8209562 w 8259374"/>
              <a:gd name="connsiteY9" fmla="*/ 163412 h 6886834"/>
              <a:gd name="connsiteX10" fmla="*/ 8212690 w 8259374"/>
              <a:gd name="connsiteY10" fmla="*/ 184979 h 6886834"/>
              <a:gd name="connsiteX11" fmla="*/ 8206570 w 8259374"/>
              <a:gd name="connsiteY11" fmla="*/ 225577 h 6886834"/>
              <a:gd name="connsiteX12" fmla="*/ 8195588 w 8259374"/>
              <a:gd name="connsiteY12" fmla="*/ 246471 h 6886834"/>
              <a:gd name="connsiteX13" fmla="*/ 8177225 w 8259374"/>
              <a:gd name="connsiteY13" fmla="*/ 287658 h 6886834"/>
              <a:gd name="connsiteX14" fmla="*/ 8183500 w 8259374"/>
              <a:gd name="connsiteY14" fmla="*/ 323765 h 6886834"/>
              <a:gd name="connsiteX15" fmla="*/ 8119462 w 8259374"/>
              <a:gd name="connsiteY15" fmla="*/ 497784 h 6886834"/>
              <a:gd name="connsiteX16" fmla="*/ 8094729 w 8259374"/>
              <a:gd name="connsiteY16" fmla="*/ 589887 h 6886834"/>
              <a:gd name="connsiteX17" fmla="*/ 8087563 w 8259374"/>
              <a:gd name="connsiteY17" fmla="*/ 623853 h 6886834"/>
              <a:gd name="connsiteX18" fmla="*/ 8043783 w 8259374"/>
              <a:gd name="connsiteY18" fmla="*/ 727950 h 6886834"/>
              <a:gd name="connsiteX19" fmla="*/ 8043844 w 8259374"/>
              <a:gd name="connsiteY19" fmla="*/ 733618 h 6886834"/>
              <a:gd name="connsiteX20" fmla="*/ 8040591 w 8259374"/>
              <a:gd name="connsiteY20" fmla="*/ 748711 h 6886834"/>
              <a:gd name="connsiteX21" fmla="*/ 7991903 w 8259374"/>
              <a:gd name="connsiteY21" fmla="*/ 840589 h 6886834"/>
              <a:gd name="connsiteX22" fmla="*/ 7985537 w 8259374"/>
              <a:gd name="connsiteY22" fmla="*/ 849454 h 6886834"/>
              <a:gd name="connsiteX23" fmla="*/ 7984168 w 8259374"/>
              <a:gd name="connsiteY23" fmla="*/ 849670 h 6886834"/>
              <a:gd name="connsiteX24" fmla="*/ 7982421 w 8259374"/>
              <a:gd name="connsiteY24" fmla="*/ 885380 h 6886834"/>
              <a:gd name="connsiteX25" fmla="*/ 7979919 w 8259374"/>
              <a:gd name="connsiteY25" fmla="*/ 889343 h 6886834"/>
              <a:gd name="connsiteX26" fmla="*/ 7981684 w 8259374"/>
              <a:gd name="connsiteY26" fmla="*/ 913618 h 6886834"/>
              <a:gd name="connsiteX27" fmla="*/ 7981045 w 8259374"/>
              <a:gd name="connsiteY27" fmla="*/ 925626 h 6886834"/>
              <a:gd name="connsiteX28" fmla="*/ 7984059 w 8259374"/>
              <a:gd name="connsiteY28" fmla="*/ 930115 h 6886834"/>
              <a:gd name="connsiteX29" fmla="*/ 7981497 w 8259374"/>
              <a:gd name="connsiteY29" fmla="*/ 947284 h 6886834"/>
              <a:gd name="connsiteX30" fmla="*/ 7982366 w 8259374"/>
              <a:gd name="connsiteY30" fmla="*/ 964542 h 6886834"/>
              <a:gd name="connsiteX31" fmla="*/ 7967654 w 8259374"/>
              <a:gd name="connsiteY31" fmla="*/ 1039358 h 6886834"/>
              <a:gd name="connsiteX32" fmla="*/ 7965976 w 8259374"/>
              <a:gd name="connsiteY32" fmla="*/ 1206631 h 6886834"/>
              <a:gd name="connsiteX33" fmla="*/ 7905207 w 8259374"/>
              <a:gd name="connsiteY33" fmla="*/ 1492777 h 6886834"/>
              <a:gd name="connsiteX34" fmla="*/ 7860695 w 8259374"/>
              <a:gd name="connsiteY34" fmla="*/ 1592059 h 6886834"/>
              <a:gd name="connsiteX35" fmla="*/ 7866303 w 8259374"/>
              <a:gd name="connsiteY35" fmla="*/ 1640521 h 6886834"/>
              <a:gd name="connsiteX36" fmla="*/ 7854100 w 8259374"/>
              <a:gd name="connsiteY36" fmla="*/ 1655624 h 6886834"/>
              <a:gd name="connsiteX37" fmla="*/ 7851751 w 8259374"/>
              <a:gd name="connsiteY37" fmla="*/ 1658142 h 6886834"/>
              <a:gd name="connsiteX38" fmla="*/ 7847705 w 8259374"/>
              <a:gd name="connsiteY38" fmla="*/ 1670072 h 6886834"/>
              <a:gd name="connsiteX39" fmla="*/ 7839861 w 8259374"/>
              <a:gd name="connsiteY39" fmla="*/ 1671129 h 6886834"/>
              <a:gd name="connsiteX40" fmla="*/ 7840809 w 8259374"/>
              <a:gd name="connsiteY40" fmla="*/ 1732607 h 6886834"/>
              <a:gd name="connsiteX41" fmla="*/ 7868816 w 8259374"/>
              <a:gd name="connsiteY41" fmla="*/ 1805215 h 6886834"/>
              <a:gd name="connsiteX42" fmla="*/ 7869506 w 8259374"/>
              <a:gd name="connsiteY42" fmla="*/ 1845616 h 6886834"/>
              <a:gd name="connsiteX43" fmla="*/ 7864150 w 8259374"/>
              <a:gd name="connsiteY43" fmla="*/ 1850893 h 6886834"/>
              <a:gd name="connsiteX44" fmla="*/ 7886388 w 8259374"/>
              <a:gd name="connsiteY44" fmla="*/ 1909011 h 6886834"/>
              <a:gd name="connsiteX45" fmla="*/ 7875654 w 8259374"/>
              <a:gd name="connsiteY45" fmla="*/ 1989626 h 6886834"/>
              <a:gd name="connsiteX46" fmla="*/ 7860613 w 8259374"/>
              <a:gd name="connsiteY46" fmla="*/ 2049768 h 6886834"/>
              <a:gd name="connsiteX47" fmla="*/ 7855177 w 8259374"/>
              <a:gd name="connsiteY47" fmla="*/ 2083784 h 6886834"/>
              <a:gd name="connsiteX48" fmla="*/ 7847260 w 8259374"/>
              <a:gd name="connsiteY48" fmla="*/ 2172145 h 6886834"/>
              <a:gd name="connsiteX49" fmla="*/ 7853684 w 8259374"/>
              <a:gd name="connsiteY49" fmla="*/ 2278856 h 6886834"/>
              <a:gd name="connsiteX50" fmla="*/ 7844151 w 8259374"/>
              <a:gd name="connsiteY50" fmla="*/ 2398865 h 6886834"/>
              <a:gd name="connsiteX51" fmla="*/ 7836030 w 8259374"/>
              <a:gd name="connsiteY51" fmla="*/ 2447385 h 6886834"/>
              <a:gd name="connsiteX52" fmla="*/ 7844545 w 8259374"/>
              <a:gd name="connsiteY52" fmla="*/ 2559889 h 6886834"/>
              <a:gd name="connsiteX53" fmla="*/ 7862833 w 8259374"/>
              <a:gd name="connsiteY53" fmla="*/ 2767170 h 6886834"/>
              <a:gd name="connsiteX54" fmla="*/ 7863304 w 8259374"/>
              <a:gd name="connsiteY54" fmla="*/ 2860521 h 6886834"/>
              <a:gd name="connsiteX55" fmla="*/ 7876870 w 8259374"/>
              <a:gd name="connsiteY55" fmla="*/ 2956588 h 6886834"/>
              <a:gd name="connsiteX56" fmla="*/ 7872717 w 8259374"/>
              <a:gd name="connsiteY56" fmla="*/ 3028277 h 6886834"/>
              <a:gd name="connsiteX57" fmla="*/ 7874112 w 8259374"/>
              <a:gd name="connsiteY57" fmla="*/ 3044829 h 6886834"/>
              <a:gd name="connsiteX58" fmla="*/ 7878057 w 8259374"/>
              <a:gd name="connsiteY58" fmla="*/ 3047980 h 6886834"/>
              <a:gd name="connsiteX59" fmla="*/ 7892211 w 8259374"/>
              <a:gd name="connsiteY59" fmla="*/ 3118581 h 6886834"/>
              <a:gd name="connsiteX60" fmla="*/ 7870115 w 8259374"/>
              <a:gd name="connsiteY60" fmla="*/ 3128728 h 6886834"/>
              <a:gd name="connsiteX61" fmla="*/ 7853751 w 8259374"/>
              <a:gd name="connsiteY61" fmla="*/ 3194385 h 6886834"/>
              <a:gd name="connsiteX62" fmla="*/ 7860255 w 8259374"/>
              <a:gd name="connsiteY62" fmla="*/ 3229104 h 6886834"/>
              <a:gd name="connsiteX63" fmla="*/ 7860820 w 8259374"/>
              <a:gd name="connsiteY63" fmla="*/ 3236205 h 6886834"/>
              <a:gd name="connsiteX64" fmla="*/ 7860524 w 8259374"/>
              <a:gd name="connsiteY64" fmla="*/ 3236392 h 6886834"/>
              <a:gd name="connsiteX65" fmla="*/ 7860507 w 8259374"/>
              <a:gd name="connsiteY65" fmla="*/ 3243975 h 6886834"/>
              <a:gd name="connsiteX66" fmla="*/ 7861849 w 8259374"/>
              <a:gd name="connsiteY66" fmla="*/ 3249149 h 6886834"/>
              <a:gd name="connsiteX67" fmla="*/ 7825440 w 8259374"/>
              <a:gd name="connsiteY67" fmla="*/ 3308429 h 6886834"/>
              <a:gd name="connsiteX68" fmla="*/ 7797313 w 8259374"/>
              <a:gd name="connsiteY68" fmla="*/ 3396839 h 6886834"/>
              <a:gd name="connsiteX69" fmla="*/ 7773161 w 8259374"/>
              <a:gd name="connsiteY69" fmla="*/ 3485579 h 6886834"/>
              <a:gd name="connsiteX70" fmla="*/ 7766211 w 8259374"/>
              <a:gd name="connsiteY70" fmla="*/ 3518293 h 6886834"/>
              <a:gd name="connsiteX71" fmla="*/ 7745911 w 8259374"/>
              <a:gd name="connsiteY71" fmla="*/ 3574027 h 6886834"/>
              <a:gd name="connsiteX72" fmla="*/ 7731711 w 8259374"/>
              <a:gd name="connsiteY72" fmla="*/ 3597957 h 6886834"/>
              <a:gd name="connsiteX73" fmla="*/ 7731931 w 8259374"/>
              <a:gd name="connsiteY73" fmla="*/ 3599279 h 6886834"/>
              <a:gd name="connsiteX74" fmla="*/ 7727934 w 8259374"/>
              <a:gd name="connsiteY74" fmla="*/ 3600530 h 6886834"/>
              <a:gd name="connsiteX75" fmla="*/ 7723086 w 8259374"/>
              <a:gd name="connsiteY75" fmla="*/ 3618656 h 6886834"/>
              <a:gd name="connsiteX76" fmla="*/ 7723183 w 8259374"/>
              <a:gd name="connsiteY76" fmla="*/ 3624109 h 6886834"/>
              <a:gd name="connsiteX77" fmla="*/ 7721433 w 8259374"/>
              <a:gd name="connsiteY77" fmla="*/ 3631477 h 6886834"/>
              <a:gd name="connsiteX78" fmla="*/ 7721107 w 8259374"/>
              <a:gd name="connsiteY78" fmla="*/ 3631566 h 6886834"/>
              <a:gd name="connsiteX79" fmla="*/ 7720023 w 8259374"/>
              <a:gd name="connsiteY79" fmla="*/ 3638646 h 6886834"/>
              <a:gd name="connsiteX80" fmla="*/ 7718284 w 8259374"/>
              <a:gd name="connsiteY80" fmla="*/ 3674452 h 6886834"/>
              <a:gd name="connsiteX81" fmla="*/ 7690982 w 8259374"/>
              <a:gd name="connsiteY81" fmla="*/ 3736938 h 6886834"/>
              <a:gd name="connsiteX82" fmla="*/ 7676256 w 8259374"/>
              <a:gd name="connsiteY82" fmla="*/ 3798824 h 6886834"/>
              <a:gd name="connsiteX83" fmla="*/ 7660693 w 8259374"/>
              <a:gd name="connsiteY83" fmla="*/ 3831494 h 6886834"/>
              <a:gd name="connsiteX84" fmla="*/ 7663160 w 8259374"/>
              <a:gd name="connsiteY84" fmla="*/ 3846592 h 6886834"/>
              <a:gd name="connsiteX85" fmla="*/ 7670656 w 8259374"/>
              <a:gd name="connsiteY85" fmla="*/ 3861012 h 6886834"/>
              <a:gd name="connsiteX86" fmla="*/ 7658717 w 8259374"/>
              <a:gd name="connsiteY86" fmla="*/ 3984488 h 6886834"/>
              <a:gd name="connsiteX87" fmla="*/ 7647310 w 8259374"/>
              <a:gd name="connsiteY87" fmla="*/ 4128022 h 6886834"/>
              <a:gd name="connsiteX88" fmla="*/ 7625542 w 8259374"/>
              <a:gd name="connsiteY88" fmla="*/ 4200927 h 6886834"/>
              <a:gd name="connsiteX89" fmla="*/ 7564296 w 8259374"/>
              <a:gd name="connsiteY89" fmla="*/ 4406358 h 6886834"/>
              <a:gd name="connsiteX90" fmla="*/ 7545443 w 8259374"/>
              <a:gd name="connsiteY90" fmla="*/ 4450977 h 6886834"/>
              <a:gd name="connsiteX91" fmla="*/ 7551356 w 8259374"/>
              <a:gd name="connsiteY91" fmla="*/ 4497587 h 6886834"/>
              <a:gd name="connsiteX92" fmla="*/ 7539248 w 8259374"/>
              <a:gd name="connsiteY92" fmla="*/ 4512174 h 6886834"/>
              <a:gd name="connsiteX93" fmla="*/ 7536915 w 8259374"/>
              <a:gd name="connsiteY93" fmla="*/ 4514607 h 6886834"/>
              <a:gd name="connsiteX94" fmla="*/ 7532945 w 8259374"/>
              <a:gd name="connsiteY94" fmla="*/ 4526105 h 6886834"/>
              <a:gd name="connsiteX95" fmla="*/ 7525110 w 8259374"/>
              <a:gd name="connsiteY95" fmla="*/ 4527155 h 6886834"/>
              <a:gd name="connsiteX96" fmla="*/ 7514322 w 8259374"/>
              <a:gd name="connsiteY96" fmla="*/ 4542888 h 6886834"/>
              <a:gd name="connsiteX97" fmla="*/ 7508890 w 8259374"/>
              <a:gd name="connsiteY97" fmla="*/ 4564659 h 6886834"/>
              <a:gd name="connsiteX98" fmla="*/ 7484766 w 8259374"/>
              <a:gd name="connsiteY98" fmla="*/ 4662900 h 6886834"/>
              <a:gd name="connsiteX99" fmla="*/ 7480757 w 8259374"/>
              <a:gd name="connsiteY99" fmla="*/ 4780069 h 6886834"/>
              <a:gd name="connsiteX100" fmla="*/ 7463238 w 8259374"/>
              <a:gd name="connsiteY100" fmla="*/ 4893471 h 6886834"/>
              <a:gd name="connsiteX101" fmla="*/ 7453970 w 8259374"/>
              <a:gd name="connsiteY101" fmla="*/ 5050627 h 6886834"/>
              <a:gd name="connsiteX102" fmla="*/ 7442086 w 8259374"/>
              <a:gd name="connsiteY102" fmla="*/ 5203264 h 6886834"/>
              <a:gd name="connsiteX103" fmla="*/ 7445255 w 8259374"/>
              <a:gd name="connsiteY103" fmla="*/ 5233387 h 6886834"/>
              <a:gd name="connsiteX104" fmla="*/ 7439091 w 8259374"/>
              <a:gd name="connsiteY104" fmla="*/ 5259154 h 6886834"/>
              <a:gd name="connsiteX105" fmla="*/ 7429912 w 8259374"/>
              <a:gd name="connsiteY105" fmla="*/ 5265022 h 6886834"/>
              <a:gd name="connsiteX106" fmla="*/ 7430227 w 8259374"/>
              <a:gd name="connsiteY106" fmla="*/ 5281569 h 6886834"/>
              <a:gd name="connsiteX107" fmla="*/ 7428455 w 8259374"/>
              <a:gd name="connsiteY107" fmla="*/ 5285943 h 6886834"/>
              <a:gd name="connsiteX108" fmla="*/ 7448546 w 8259374"/>
              <a:gd name="connsiteY108" fmla="*/ 5365322 h 6886834"/>
              <a:gd name="connsiteX109" fmla="*/ 7445531 w 8259374"/>
              <a:gd name="connsiteY109" fmla="*/ 5431552 h 6886834"/>
              <a:gd name="connsiteX110" fmla="*/ 7493272 w 8259374"/>
              <a:gd name="connsiteY110" fmla="*/ 5683109 h 6886834"/>
              <a:gd name="connsiteX111" fmla="*/ 7523482 w 8259374"/>
              <a:gd name="connsiteY111" fmla="*/ 5758758 h 6886834"/>
              <a:gd name="connsiteX112" fmla="*/ 7571560 w 8259374"/>
              <a:gd name="connsiteY112" fmla="*/ 6023059 h 6886834"/>
              <a:gd name="connsiteX113" fmla="*/ 7610840 w 8259374"/>
              <a:gd name="connsiteY113" fmla="*/ 6183806 h 6886834"/>
              <a:gd name="connsiteX114" fmla="*/ 7618403 w 8259374"/>
              <a:gd name="connsiteY114" fmla="*/ 6274847 h 6886834"/>
              <a:gd name="connsiteX115" fmla="*/ 7612141 w 8259374"/>
              <a:gd name="connsiteY115" fmla="*/ 6397934 h 6886834"/>
              <a:gd name="connsiteX116" fmla="*/ 7642700 w 8259374"/>
              <a:gd name="connsiteY116" fmla="*/ 6446110 h 6886834"/>
              <a:gd name="connsiteX117" fmla="*/ 7604154 w 8259374"/>
              <a:gd name="connsiteY117" fmla="*/ 6492650 h 6886834"/>
              <a:gd name="connsiteX118" fmla="*/ 7606744 w 8259374"/>
              <a:gd name="connsiteY118" fmla="*/ 6499348 h 6886834"/>
              <a:gd name="connsiteX119" fmla="*/ 7611195 w 8259374"/>
              <a:gd name="connsiteY119" fmla="*/ 6571637 h 6886834"/>
              <a:gd name="connsiteX120" fmla="*/ 7605227 w 8259374"/>
              <a:gd name="connsiteY120" fmla="*/ 6658275 h 6886834"/>
              <a:gd name="connsiteX121" fmla="*/ 7657027 w 8259374"/>
              <a:gd name="connsiteY121" fmla="*/ 6827947 h 6886834"/>
              <a:gd name="connsiteX122" fmla="*/ 7640052 w 8259374"/>
              <a:gd name="connsiteY122" fmla="*/ 6878653 h 6886834"/>
              <a:gd name="connsiteX123" fmla="*/ 3932627 w 8259374"/>
              <a:gd name="connsiteY123" fmla="*/ 6886834 h 6886834"/>
              <a:gd name="connsiteX124" fmla="*/ 3932627 w 8259374"/>
              <a:gd name="connsiteY124" fmla="*/ 6853072 h 6886834"/>
              <a:gd name="connsiteX125" fmla="*/ 0 w 8259374"/>
              <a:gd name="connsiteY125" fmla="*/ 6853072 h 6886834"/>
              <a:gd name="connsiteX126" fmla="*/ 0 w 8259374"/>
              <a:gd name="connsiteY126"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3932627 w 8259374"/>
              <a:gd name="connsiteY123" fmla="*/ 6853072 h 6886834"/>
              <a:gd name="connsiteX124" fmla="*/ 0 w 8259374"/>
              <a:gd name="connsiteY124" fmla="*/ 6853072 h 6886834"/>
              <a:gd name="connsiteX125" fmla="*/ 0 w 8259374"/>
              <a:gd name="connsiteY125" fmla="*/ 0 h 6886834"/>
              <a:gd name="connsiteX0" fmla="*/ 0 w 8259374"/>
              <a:gd name="connsiteY0" fmla="*/ 0 h 6886834"/>
              <a:gd name="connsiteX1" fmla="*/ 8259374 w 8259374"/>
              <a:gd name="connsiteY1" fmla="*/ 4928 h 6886834"/>
              <a:gd name="connsiteX2" fmla="*/ 8259082 w 8259374"/>
              <a:gd name="connsiteY2" fmla="*/ 7032 h 6886834"/>
              <a:gd name="connsiteX3" fmla="*/ 8252923 w 8259374"/>
              <a:gd name="connsiteY3" fmla="*/ 30960 h 6886834"/>
              <a:gd name="connsiteX4" fmla="*/ 8213566 w 8259374"/>
              <a:gd name="connsiteY4" fmla="*/ 29154 h 6886834"/>
              <a:gd name="connsiteX5" fmla="*/ 8215843 w 8259374"/>
              <a:gd name="connsiteY5" fmla="*/ 67653 h 6886834"/>
              <a:gd name="connsiteX6" fmla="*/ 8217200 w 8259374"/>
              <a:gd name="connsiteY6" fmla="*/ 155058 h 6886834"/>
              <a:gd name="connsiteX7" fmla="*/ 8215915 w 8259374"/>
              <a:gd name="connsiteY7" fmla="*/ 163580 h 6886834"/>
              <a:gd name="connsiteX8" fmla="*/ 8209562 w 8259374"/>
              <a:gd name="connsiteY8" fmla="*/ 163412 h 6886834"/>
              <a:gd name="connsiteX9" fmla="*/ 8212690 w 8259374"/>
              <a:gd name="connsiteY9" fmla="*/ 184979 h 6886834"/>
              <a:gd name="connsiteX10" fmla="*/ 8206570 w 8259374"/>
              <a:gd name="connsiteY10" fmla="*/ 225577 h 6886834"/>
              <a:gd name="connsiteX11" fmla="*/ 8195588 w 8259374"/>
              <a:gd name="connsiteY11" fmla="*/ 246471 h 6886834"/>
              <a:gd name="connsiteX12" fmla="*/ 8177225 w 8259374"/>
              <a:gd name="connsiteY12" fmla="*/ 287658 h 6886834"/>
              <a:gd name="connsiteX13" fmla="*/ 8183500 w 8259374"/>
              <a:gd name="connsiteY13" fmla="*/ 323765 h 6886834"/>
              <a:gd name="connsiteX14" fmla="*/ 8119462 w 8259374"/>
              <a:gd name="connsiteY14" fmla="*/ 497784 h 6886834"/>
              <a:gd name="connsiteX15" fmla="*/ 8094729 w 8259374"/>
              <a:gd name="connsiteY15" fmla="*/ 589887 h 6886834"/>
              <a:gd name="connsiteX16" fmla="*/ 8087563 w 8259374"/>
              <a:gd name="connsiteY16" fmla="*/ 623853 h 6886834"/>
              <a:gd name="connsiteX17" fmla="*/ 8043783 w 8259374"/>
              <a:gd name="connsiteY17" fmla="*/ 727950 h 6886834"/>
              <a:gd name="connsiteX18" fmla="*/ 8043844 w 8259374"/>
              <a:gd name="connsiteY18" fmla="*/ 733618 h 6886834"/>
              <a:gd name="connsiteX19" fmla="*/ 8040591 w 8259374"/>
              <a:gd name="connsiteY19" fmla="*/ 748711 h 6886834"/>
              <a:gd name="connsiteX20" fmla="*/ 7991903 w 8259374"/>
              <a:gd name="connsiteY20" fmla="*/ 840589 h 6886834"/>
              <a:gd name="connsiteX21" fmla="*/ 7985537 w 8259374"/>
              <a:gd name="connsiteY21" fmla="*/ 849454 h 6886834"/>
              <a:gd name="connsiteX22" fmla="*/ 7984168 w 8259374"/>
              <a:gd name="connsiteY22" fmla="*/ 849670 h 6886834"/>
              <a:gd name="connsiteX23" fmla="*/ 7982421 w 8259374"/>
              <a:gd name="connsiteY23" fmla="*/ 885380 h 6886834"/>
              <a:gd name="connsiteX24" fmla="*/ 7979919 w 8259374"/>
              <a:gd name="connsiteY24" fmla="*/ 889343 h 6886834"/>
              <a:gd name="connsiteX25" fmla="*/ 7981684 w 8259374"/>
              <a:gd name="connsiteY25" fmla="*/ 913618 h 6886834"/>
              <a:gd name="connsiteX26" fmla="*/ 7981045 w 8259374"/>
              <a:gd name="connsiteY26" fmla="*/ 925626 h 6886834"/>
              <a:gd name="connsiteX27" fmla="*/ 7984059 w 8259374"/>
              <a:gd name="connsiteY27" fmla="*/ 930115 h 6886834"/>
              <a:gd name="connsiteX28" fmla="*/ 7981497 w 8259374"/>
              <a:gd name="connsiteY28" fmla="*/ 947284 h 6886834"/>
              <a:gd name="connsiteX29" fmla="*/ 7982366 w 8259374"/>
              <a:gd name="connsiteY29" fmla="*/ 964542 h 6886834"/>
              <a:gd name="connsiteX30" fmla="*/ 7967654 w 8259374"/>
              <a:gd name="connsiteY30" fmla="*/ 1039358 h 6886834"/>
              <a:gd name="connsiteX31" fmla="*/ 7965976 w 8259374"/>
              <a:gd name="connsiteY31" fmla="*/ 1206631 h 6886834"/>
              <a:gd name="connsiteX32" fmla="*/ 7905207 w 8259374"/>
              <a:gd name="connsiteY32" fmla="*/ 1492777 h 6886834"/>
              <a:gd name="connsiteX33" fmla="*/ 7860695 w 8259374"/>
              <a:gd name="connsiteY33" fmla="*/ 1592059 h 6886834"/>
              <a:gd name="connsiteX34" fmla="*/ 7866303 w 8259374"/>
              <a:gd name="connsiteY34" fmla="*/ 1640521 h 6886834"/>
              <a:gd name="connsiteX35" fmla="*/ 7854100 w 8259374"/>
              <a:gd name="connsiteY35" fmla="*/ 1655624 h 6886834"/>
              <a:gd name="connsiteX36" fmla="*/ 7851751 w 8259374"/>
              <a:gd name="connsiteY36" fmla="*/ 1658142 h 6886834"/>
              <a:gd name="connsiteX37" fmla="*/ 7847705 w 8259374"/>
              <a:gd name="connsiteY37" fmla="*/ 1670072 h 6886834"/>
              <a:gd name="connsiteX38" fmla="*/ 7839861 w 8259374"/>
              <a:gd name="connsiteY38" fmla="*/ 1671129 h 6886834"/>
              <a:gd name="connsiteX39" fmla="*/ 7840809 w 8259374"/>
              <a:gd name="connsiteY39" fmla="*/ 1732607 h 6886834"/>
              <a:gd name="connsiteX40" fmla="*/ 7868816 w 8259374"/>
              <a:gd name="connsiteY40" fmla="*/ 1805215 h 6886834"/>
              <a:gd name="connsiteX41" fmla="*/ 7869506 w 8259374"/>
              <a:gd name="connsiteY41" fmla="*/ 1845616 h 6886834"/>
              <a:gd name="connsiteX42" fmla="*/ 7864150 w 8259374"/>
              <a:gd name="connsiteY42" fmla="*/ 1850893 h 6886834"/>
              <a:gd name="connsiteX43" fmla="*/ 7886388 w 8259374"/>
              <a:gd name="connsiteY43" fmla="*/ 1909011 h 6886834"/>
              <a:gd name="connsiteX44" fmla="*/ 7875654 w 8259374"/>
              <a:gd name="connsiteY44" fmla="*/ 1989626 h 6886834"/>
              <a:gd name="connsiteX45" fmla="*/ 7860613 w 8259374"/>
              <a:gd name="connsiteY45" fmla="*/ 2049768 h 6886834"/>
              <a:gd name="connsiteX46" fmla="*/ 7855177 w 8259374"/>
              <a:gd name="connsiteY46" fmla="*/ 2083784 h 6886834"/>
              <a:gd name="connsiteX47" fmla="*/ 7847260 w 8259374"/>
              <a:gd name="connsiteY47" fmla="*/ 2172145 h 6886834"/>
              <a:gd name="connsiteX48" fmla="*/ 7853684 w 8259374"/>
              <a:gd name="connsiteY48" fmla="*/ 2278856 h 6886834"/>
              <a:gd name="connsiteX49" fmla="*/ 7844151 w 8259374"/>
              <a:gd name="connsiteY49" fmla="*/ 2398865 h 6886834"/>
              <a:gd name="connsiteX50" fmla="*/ 7836030 w 8259374"/>
              <a:gd name="connsiteY50" fmla="*/ 2447385 h 6886834"/>
              <a:gd name="connsiteX51" fmla="*/ 7844545 w 8259374"/>
              <a:gd name="connsiteY51" fmla="*/ 2559889 h 6886834"/>
              <a:gd name="connsiteX52" fmla="*/ 7862833 w 8259374"/>
              <a:gd name="connsiteY52" fmla="*/ 2767170 h 6886834"/>
              <a:gd name="connsiteX53" fmla="*/ 7863304 w 8259374"/>
              <a:gd name="connsiteY53" fmla="*/ 2860521 h 6886834"/>
              <a:gd name="connsiteX54" fmla="*/ 7876870 w 8259374"/>
              <a:gd name="connsiteY54" fmla="*/ 2956588 h 6886834"/>
              <a:gd name="connsiteX55" fmla="*/ 7872717 w 8259374"/>
              <a:gd name="connsiteY55" fmla="*/ 3028277 h 6886834"/>
              <a:gd name="connsiteX56" fmla="*/ 7874112 w 8259374"/>
              <a:gd name="connsiteY56" fmla="*/ 3044829 h 6886834"/>
              <a:gd name="connsiteX57" fmla="*/ 7878057 w 8259374"/>
              <a:gd name="connsiteY57" fmla="*/ 3047980 h 6886834"/>
              <a:gd name="connsiteX58" fmla="*/ 7892211 w 8259374"/>
              <a:gd name="connsiteY58" fmla="*/ 3118581 h 6886834"/>
              <a:gd name="connsiteX59" fmla="*/ 7870115 w 8259374"/>
              <a:gd name="connsiteY59" fmla="*/ 3128728 h 6886834"/>
              <a:gd name="connsiteX60" fmla="*/ 7853751 w 8259374"/>
              <a:gd name="connsiteY60" fmla="*/ 3194385 h 6886834"/>
              <a:gd name="connsiteX61" fmla="*/ 7860255 w 8259374"/>
              <a:gd name="connsiteY61" fmla="*/ 3229104 h 6886834"/>
              <a:gd name="connsiteX62" fmla="*/ 7860820 w 8259374"/>
              <a:gd name="connsiteY62" fmla="*/ 3236205 h 6886834"/>
              <a:gd name="connsiteX63" fmla="*/ 7860524 w 8259374"/>
              <a:gd name="connsiteY63" fmla="*/ 3236392 h 6886834"/>
              <a:gd name="connsiteX64" fmla="*/ 7860507 w 8259374"/>
              <a:gd name="connsiteY64" fmla="*/ 3243975 h 6886834"/>
              <a:gd name="connsiteX65" fmla="*/ 7861849 w 8259374"/>
              <a:gd name="connsiteY65" fmla="*/ 3249149 h 6886834"/>
              <a:gd name="connsiteX66" fmla="*/ 7825440 w 8259374"/>
              <a:gd name="connsiteY66" fmla="*/ 3308429 h 6886834"/>
              <a:gd name="connsiteX67" fmla="*/ 7797313 w 8259374"/>
              <a:gd name="connsiteY67" fmla="*/ 3396839 h 6886834"/>
              <a:gd name="connsiteX68" fmla="*/ 7773161 w 8259374"/>
              <a:gd name="connsiteY68" fmla="*/ 3485579 h 6886834"/>
              <a:gd name="connsiteX69" fmla="*/ 7766211 w 8259374"/>
              <a:gd name="connsiteY69" fmla="*/ 3518293 h 6886834"/>
              <a:gd name="connsiteX70" fmla="*/ 7745911 w 8259374"/>
              <a:gd name="connsiteY70" fmla="*/ 3574027 h 6886834"/>
              <a:gd name="connsiteX71" fmla="*/ 7731711 w 8259374"/>
              <a:gd name="connsiteY71" fmla="*/ 3597957 h 6886834"/>
              <a:gd name="connsiteX72" fmla="*/ 7731931 w 8259374"/>
              <a:gd name="connsiteY72" fmla="*/ 3599279 h 6886834"/>
              <a:gd name="connsiteX73" fmla="*/ 7727934 w 8259374"/>
              <a:gd name="connsiteY73" fmla="*/ 3600530 h 6886834"/>
              <a:gd name="connsiteX74" fmla="*/ 7723086 w 8259374"/>
              <a:gd name="connsiteY74" fmla="*/ 3618656 h 6886834"/>
              <a:gd name="connsiteX75" fmla="*/ 7723183 w 8259374"/>
              <a:gd name="connsiteY75" fmla="*/ 3624109 h 6886834"/>
              <a:gd name="connsiteX76" fmla="*/ 7721433 w 8259374"/>
              <a:gd name="connsiteY76" fmla="*/ 3631477 h 6886834"/>
              <a:gd name="connsiteX77" fmla="*/ 7721107 w 8259374"/>
              <a:gd name="connsiteY77" fmla="*/ 3631566 h 6886834"/>
              <a:gd name="connsiteX78" fmla="*/ 7720023 w 8259374"/>
              <a:gd name="connsiteY78" fmla="*/ 3638646 h 6886834"/>
              <a:gd name="connsiteX79" fmla="*/ 7718284 w 8259374"/>
              <a:gd name="connsiteY79" fmla="*/ 3674452 h 6886834"/>
              <a:gd name="connsiteX80" fmla="*/ 7690982 w 8259374"/>
              <a:gd name="connsiteY80" fmla="*/ 3736938 h 6886834"/>
              <a:gd name="connsiteX81" fmla="*/ 7676256 w 8259374"/>
              <a:gd name="connsiteY81" fmla="*/ 3798824 h 6886834"/>
              <a:gd name="connsiteX82" fmla="*/ 7660693 w 8259374"/>
              <a:gd name="connsiteY82" fmla="*/ 3831494 h 6886834"/>
              <a:gd name="connsiteX83" fmla="*/ 7663160 w 8259374"/>
              <a:gd name="connsiteY83" fmla="*/ 3846592 h 6886834"/>
              <a:gd name="connsiteX84" fmla="*/ 7670656 w 8259374"/>
              <a:gd name="connsiteY84" fmla="*/ 3861012 h 6886834"/>
              <a:gd name="connsiteX85" fmla="*/ 7658717 w 8259374"/>
              <a:gd name="connsiteY85" fmla="*/ 3984488 h 6886834"/>
              <a:gd name="connsiteX86" fmla="*/ 7647310 w 8259374"/>
              <a:gd name="connsiteY86" fmla="*/ 4128022 h 6886834"/>
              <a:gd name="connsiteX87" fmla="*/ 7625542 w 8259374"/>
              <a:gd name="connsiteY87" fmla="*/ 4200927 h 6886834"/>
              <a:gd name="connsiteX88" fmla="*/ 7564296 w 8259374"/>
              <a:gd name="connsiteY88" fmla="*/ 4406358 h 6886834"/>
              <a:gd name="connsiteX89" fmla="*/ 7545443 w 8259374"/>
              <a:gd name="connsiteY89" fmla="*/ 4450977 h 6886834"/>
              <a:gd name="connsiteX90" fmla="*/ 7551356 w 8259374"/>
              <a:gd name="connsiteY90" fmla="*/ 4497587 h 6886834"/>
              <a:gd name="connsiteX91" fmla="*/ 7539248 w 8259374"/>
              <a:gd name="connsiteY91" fmla="*/ 4512174 h 6886834"/>
              <a:gd name="connsiteX92" fmla="*/ 7536915 w 8259374"/>
              <a:gd name="connsiteY92" fmla="*/ 4514607 h 6886834"/>
              <a:gd name="connsiteX93" fmla="*/ 7532945 w 8259374"/>
              <a:gd name="connsiteY93" fmla="*/ 4526105 h 6886834"/>
              <a:gd name="connsiteX94" fmla="*/ 7525110 w 8259374"/>
              <a:gd name="connsiteY94" fmla="*/ 4527155 h 6886834"/>
              <a:gd name="connsiteX95" fmla="*/ 7514322 w 8259374"/>
              <a:gd name="connsiteY95" fmla="*/ 4542888 h 6886834"/>
              <a:gd name="connsiteX96" fmla="*/ 7508890 w 8259374"/>
              <a:gd name="connsiteY96" fmla="*/ 4564659 h 6886834"/>
              <a:gd name="connsiteX97" fmla="*/ 7484766 w 8259374"/>
              <a:gd name="connsiteY97" fmla="*/ 4662900 h 6886834"/>
              <a:gd name="connsiteX98" fmla="*/ 7480757 w 8259374"/>
              <a:gd name="connsiteY98" fmla="*/ 4780069 h 6886834"/>
              <a:gd name="connsiteX99" fmla="*/ 7463238 w 8259374"/>
              <a:gd name="connsiteY99" fmla="*/ 4893471 h 6886834"/>
              <a:gd name="connsiteX100" fmla="*/ 7453970 w 8259374"/>
              <a:gd name="connsiteY100" fmla="*/ 5050627 h 6886834"/>
              <a:gd name="connsiteX101" fmla="*/ 7442086 w 8259374"/>
              <a:gd name="connsiteY101" fmla="*/ 5203264 h 6886834"/>
              <a:gd name="connsiteX102" fmla="*/ 7445255 w 8259374"/>
              <a:gd name="connsiteY102" fmla="*/ 5233387 h 6886834"/>
              <a:gd name="connsiteX103" fmla="*/ 7439091 w 8259374"/>
              <a:gd name="connsiteY103" fmla="*/ 5259154 h 6886834"/>
              <a:gd name="connsiteX104" fmla="*/ 7429912 w 8259374"/>
              <a:gd name="connsiteY104" fmla="*/ 5265022 h 6886834"/>
              <a:gd name="connsiteX105" fmla="*/ 7430227 w 8259374"/>
              <a:gd name="connsiteY105" fmla="*/ 5281569 h 6886834"/>
              <a:gd name="connsiteX106" fmla="*/ 7428455 w 8259374"/>
              <a:gd name="connsiteY106" fmla="*/ 5285943 h 6886834"/>
              <a:gd name="connsiteX107" fmla="*/ 7448546 w 8259374"/>
              <a:gd name="connsiteY107" fmla="*/ 5365322 h 6886834"/>
              <a:gd name="connsiteX108" fmla="*/ 7445531 w 8259374"/>
              <a:gd name="connsiteY108" fmla="*/ 5431552 h 6886834"/>
              <a:gd name="connsiteX109" fmla="*/ 7493272 w 8259374"/>
              <a:gd name="connsiteY109" fmla="*/ 5683109 h 6886834"/>
              <a:gd name="connsiteX110" fmla="*/ 7523482 w 8259374"/>
              <a:gd name="connsiteY110" fmla="*/ 5758758 h 6886834"/>
              <a:gd name="connsiteX111" fmla="*/ 7571560 w 8259374"/>
              <a:gd name="connsiteY111" fmla="*/ 6023059 h 6886834"/>
              <a:gd name="connsiteX112" fmla="*/ 7610840 w 8259374"/>
              <a:gd name="connsiteY112" fmla="*/ 6183806 h 6886834"/>
              <a:gd name="connsiteX113" fmla="*/ 7618403 w 8259374"/>
              <a:gd name="connsiteY113" fmla="*/ 6274847 h 6886834"/>
              <a:gd name="connsiteX114" fmla="*/ 7612141 w 8259374"/>
              <a:gd name="connsiteY114" fmla="*/ 6397934 h 6886834"/>
              <a:gd name="connsiteX115" fmla="*/ 7642700 w 8259374"/>
              <a:gd name="connsiteY115" fmla="*/ 6446110 h 6886834"/>
              <a:gd name="connsiteX116" fmla="*/ 7604154 w 8259374"/>
              <a:gd name="connsiteY116" fmla="*/ 6492650 h 6886834"/>
              <a:gd name="connsiteX117" fmla="*/ 7606744 w 8259374"/>
              <a:gd name="connsiteY117" fmla="*/ 6499348 h 6886834"/>
              <a:gd name="connsiteX118" fmla="*/ 7611195 w 8259374"/>
              <a:gd name="connsiteY118" fmla="*/ 6571637 h 6886834"/>
              <a:gd name="connsiteX119" fmla="*/ 7605227 w 8259374"/>
              <a:gd name="connsiteY119" fmla="*/ 6658275 h 6886834"/>
              <a:gd name="connsiteX120" fmla="*/ 7657027 w 8259374"/>
              <a:gd name="connsiteY120" fmla="*/ 6827947 h 6886834"/>
              <a:gd name="connsiteX121" fmla="*/ 7640052 w 8259374"/>
              <a:gd name="connsiteY121" fmla="*/ 6878653 h 6886834"/>
              <a:gd name="connsiteX122" fmla="*/ 3932627 w 8259374"/>
              <a:gd name="connsiteY122" fmla="*/ 6886834 h 6886834"/>
              <a:gd name="connsiteX123" fmla="*/ 0 w 8259374"/>
              <a:gd name="connsiteY123" fmla="*/ 6853072 h 6886834"/>
              <a:gd name="connsiteX124" fmla="*/ 0 w 8259374"/>
              <a:gd name="connsiteY124" fmla="*/ 0 h 6886834"/>
              <a:gd name="connsiteX0" fmla="*/ 0 w 8259374"/>
              <a:gd name="connsiteY0" fmla="*/ 0 h 6878653"/>
              <a:gd name="connsiteX1" fmla="*/ 8259374 w 8259374"/>
              <a:gd name="connsiteY1" fmla="*/ 4928 h 6878653"/>
              <a:gd name="connsiteX2" fmla="*/ 8259082 w 8259374"/>
              <a:gd name="connsiteY2" fmla="*/ 7032 h 6878653"/>
              <a:gd name="connsiteX3" fmla="*/ 8252923 w 8259374"/>
              <a:gd name="connsiteY3" fmla="*/ 30960 h 6878653"/>
              <a:gd name="connsiteX4" fmla="*/ 8213566 w 8259374"/>
              <a:gd name="connsiteY4" fmla="*/ 29154 h 6878653"/>
              <a:gd name="connsiteX5" fmla="*/ 8215843 w 8259374"/>
              <a:gd name="connsiteY5" fmla="*/ 67653 h 6878653"/>
              <a:gd name="connsiteX6" fmla="*/ 8217200 w 8259374"/>
              <a:gd name="connsiteY6" fmla="*/ 155058 h 6878653"/>
              <a:gd name="connsiteX7" fmla="*/ 8215915 w 8259374"/>
              <a:gd name="connsiteY7" fmla="*/ 163580 h 6878653"/>
              <a:gd name="connsiteX8" fmla="*/ 8209562 w 8259374"/>
              <a:gd name="connsiteY8" fmla="*/ 163412 h 6878653"/>
              <a:gd name="connsiteX9" fmla="*/ 8212690 w 8259374"/>
              <a:gd name="connsiteY9" fmla="*/ 184979 h 6878653"/>
              <a:gd name="connsiteX10" fmla="*/ 8206570 w 8259374"/>
              <a:gd name="connsiteY10" fmla="*/ 225577 h 6878653"/>
              <a:gd name="connsiteX11" fmla="*/ 8195588 w 8259374"/>
              <a:gd name="connsiteY11" fmla="*/ 246471 h 6878653"/>
              <a:gd name="connsiteX12" fmla="*/ 8177225 w 8259374"/>
              <a:gd name="connsiteY12" fmla="*/ 287658 h 6878653"/>
              <a:gd name="connsiteX13" fmla="*/ 8183500 w 8259374"/>
              <a:gd name="connsiteY13" fmla="*/ 323765 h 6878653"/>
              <a:gd name="connsiteX14" fmla="*/ 8119462 w 8259374"/>
              <a:gd name="connsiteY14" fmla="*/ 497784 h 6878653"/>
              <a:gd name="connsiteX15" fmla="*/ 8094729 w 8259374"/>
              <a:gd name="connsiteY15" fmla="*/ 589887 h 6878653"/>
              <a:gd name="connsiteX16" fmla="*/ 8087563 w 8259374"/>
              <a:gd name="connsiteY16" fmla="*/ 623853 h 6878653"/>
              <a:gd name="connsiteX17" fmla="*/ 8043783 w 8259374"/>
              <a:gd name="connsiteY17" fmla="*/ 727950 h 6878653"/>
              <a:gd name="connsiteX18" fmla="*/ 8043844 w 8259374"/>
              <a:gd name="connsiteY18" fmla="*/ 733618 h 6878653"/>
              <a:gd name="connsiteX19" fmla="*/ 8040591 w 8259374"/>
              <a:gd name="connsiteY19" fmla="*/ 748711 h 6878653"/>
              <a:gd name="connsiteX20" fmla="*/ 7991903 w 8259374"/>
              <a:gd name="connsiteY20" fmla="*/ 840589 h 6878653"/>
              <a:gd name="connsiteX21" fmla="*/ 7985537 w 8259374"/>
              <a:gd name="connsiteY21" fmla="*/ 849454 h 6878653"/>
              <a:gd name="connsiteX22" fmla="*/ 7984168 w 8259374"/>
              <a:gd name="connsiteY22" fmla="*/ 849670 h 6878653"/>
              <a:gd name="connsiteX23" fmla="*/ 7982421 w 8259374"/>
              <a:gd name="connsiteY23" fmla="*/ 885380 h 6878653"/>
              <a:gd name="connsiteX24" fmla="*/ 7979919 w 8259374"/>
              <a:gd name="connsiteY24" fmla="*/ 889343 h 6878653"/>
              <a:gd name="connsiteX25" fmla="*/ 7981684 w 8259374"/>
              <a:gd name="connsiteY25" fmla="*/ 913618 h 6878653"/>
              <a:gd name="connsiteX26" fmla="*/ 7981045 w 8259374"/>
              <a:gd name="connsiteY26" fmla="*/ 925626 h 6878653"/>
              <a:gd name="connsiteX27" fmla="*/ 7984059 w 8259374"/>
              <a:gd name="connsiteY27" fmla="*/ 930115 h 6878653"/>
              <a:gd name="connsiteX28" fmla="*/ 7981497 w 8259374"/>
              <a:gd name="connsiteY28" fmla="*/ 947284 h 6878653"/>
              <a:gd name="connsiteX29" fmla="*/ 7982366 w 8259374"/>
              <a:gd name="connsiteY29" fmla="*/ 964542 h 6878653"/>
              <a:gd name="connsiteX30" fmla="*/ 7967654 w 8259374"/>
              <a:gd name="connsiteY30" fmla="*/ 1039358 h 6878653"/>
              <a:gd name="connsiteX31" fmla="*/ 7965976 w 8259374"/>
              <a:gd name="connsiteY31" fmla="*/ 1206631 h 6878653"/>
              <a:gd name="connsiteX32" fmla="*/ 7905207 w 8259374"/>
              <a:gd name="connsiteY32" fmla="*/ 1492777 h 6878653"/>
              <a:gd name="connsiteX33" fmla="*/ 7860695 w 8259374"/>
              <a:gd name="connsiteY33" fmla="*/ 1592059 h 6878653"/>
              <a:gd name="connsiteX34" fmla="*/ 7866303 w 8259374"/>
              <a:gd name="connsiteY34" fmla="*/ 1640521 h 6878653"/>
              <a:gd name="connsiteX35" fmla="*/ 7854100 w 8259374"/>
              <a:gd name="connsiteY35" fmla="*/ 1655624 h 6878653"/>
              <a:gd name="connsiteX36" fmla="*/ 7851751 w 8259374"/>
              <a:gd name="connsiteY36" fmla="*/ 1658142 h 6878653"/>
              <a:gd name="connsiteX37" fmla="*/ 7847705 w 8259374"/>
              <a:gd name="connsiteY37" fmla="*/ 1670072 h 6878653"/>
              <a:gd name="connsiteX38" fmla="*/ 7839861 w 8259374"/>
              <a:gd name="connsiteY38" fmla="*/ 1671129 h 6878653"/>
              <a:gd name="connsiteX39" fmla="*/ 7840809 w 8259374"/>
              <a:gd name="connsiteY39" fmla="*/ 1732607 h 6878653"/>
              <a:gd name="connsiteX40" fmla="*/ 7868816 w 8259374"/>
              <a:gd name="connsiteY40" fmla="*/ 1805215 h 6878653"/>
              <a:gd name="connsiteX41" fmla="*/ 7869506 w 8259374"/>
              <a:gd name="connsiteY41" fmla="*/ 1845616 h 6878653"/>
              <a:gd name="connsiteX42" fmla="*/ 7864150 w 8259374"/>
              <a:gd name="connsiteY42" fmla="*/ 1850893 h 6878653"/>
              <a:gd name="connsiteX43" fmla="*/ 7886388 w 8259374"/>
              <a:gd name="connsiteY43" fmla="*/ 1909011 h 6878653"/>
              <a:gd name="connsiteX44" fmla="*/ 7875654 w 8259374"/>
              <a:gd name="connsiteY44" fmla="*/ 1989626 h 6878653"/>
              <a:gd name="connsiteX45" fmla="*/ 7860613 w 8259374"/>
              <a:gd name="connsiteY45" fmla="*/ 2049768 h 6878653"/>
              <a:gd name="connsiteX46" fmla="*/ 7855177 w 8259374"/>
              <a:gd name="connsiteY46" fmla="*/ 2083784 h 6878653"/>
              <a:gd name="connsiteX47" fmla="*/ 7847260 w 8259374"/>
              <a:gd name="connsiteY47" fmla="*/ 2172145 h 6878653"/>
              <a:gd name="connsiteX48" fmla="*/ 7853684 w 8259374"/>
              <a:gd name="connsiteY48" fmla="*/ 2278856 h 6878653"/>
              <a:gd name="connsiteX49" fmla="*/ 7844151 w 8259374"/>
              <a:gd name="connsiteY49" fmla="*/ 2398865 h 6878653"/>
              <a:gd name="connsiteX50" fmla="*/ 7836030 w 8259374"/>
              <a:gd name="connsiteY50" fmla="*/ 2447385 h 6878653"/>
              <a:gd name="connsiteX51" fmla="*/ 7844545 w 8259374"/>
              <a:gd name="connsiteY51" fmla="*/ 2559889 h 6878653"/>
              <a:gd name="connsiteX52" fmla="*/ 7862833 w 8259374"/>
              <a:gd name="connsiteY52" fmla="*/ 2767170 h 6878653"/>
              <a:gd name="connsiteX53" fmla="*/ 7863304 w 8259374"/>
              <a:gd name="connsiteY53" fmla="*/ 2860521 h 6878653"/>
              <a:gd name="connsiteX54" fmla="*/ 7876870 w 8259374"/>
              <a:gd name="connsiteY54" fmla="*/ 2956588 h 6878653"/>
              <a:gd name="connsiteX55" fmla="*/ 7872717 w 8259374"/>
              <a:gd name="connsiteY55" fmla="*/ 3028277 h 6878653"/>
              <a:gd name="connsiteX56" fmla="*/ 7874112 w 8259374"/>
              <a:gd name="connsiteY56" fmla="*/ 3044829 h 6878653"/>
              <a:gd name="connsiteX57" fmla="*/ 7878057 w 8259374"/>
              <a:gd name="connsiteY57" fmla="*/ 3047980 h 6878653"/>
              <a:gd name="connsiteX58" fmla="*/ 7892211 w 8259374"/>
              <a:gd name="connsiteY58" fmla="*/ 3118581 h 6878653"/>
              <a:gd name="connsiteX59" fmla="*/ 7870115 w 8259374"/>
              <a:gd name="connsiteY59" fmla="*/ 3128728 h 6878653"/>
              <a:gd name="connsiteX60" fmla="*/ 7853751 w 8259374"/>
              <a:gd name="connsiteY60" fmla="*/ 3194385 h 6878653"/>
              <a:gd name="connsiteX61" fmla="*/ 7860255 w 8259374"/>
              <a:gd name="connsiteY61" fmla="*/ 3229104 h 6878653"/>
              <a:gd name="connsiteX62" fmla="*/ 7860820 w 8259374"/>
              <a:gd name="connsiteY62" fmla="*/ 3236205 h 6878653"/>
              <a:gd name="connsiteX63" fmla="*/ 7860524 w 8259374"/>
              <a:gd name="connsiteY63" fmla="*/ 3236392 h 6878653"/>
              <a:gd name="connsiteX64" fmla="*/ 7860507 w 8259374"/>
              <a:gd name="connsiteY64" fmla="*/ 3243975 h 6878653"/>
              <a:gd name="connsiteX65" fmla="*/ 7861849 w 8259374"/>
              <a:gd name="connsiteY65" fmla="*/ 3249149 h 6878653"/>
              <a:gd name="connsiteX66" fmla="*/ 7825440 w 8259374"/>
              <a:gd name="connsiteY66" fmla="*/ 3308429 h 6878653"/>
              <a:gd name="connsiteX67" fmla="*/ 7797313 w 8259374"/>
              <a:gd name="connsiteY67" fmla="*/ 3396839 h 6878653"/>
              <a:gd name="connsiteX68" fmla="*/ 7773161 w 8259374"/>
              <a:gd name="connsiteY68" fmla="*/ 3485579 h 6878653"/>
              <a:gd name="connsiteX69" fmla="*/ 7766211 w 8259374"/>
              <a:gd name="connsiteY69" fmla="*/ 3518293 h 6878653"/>
              <a:gd name="connsiteX70" fmla="*/ 7745911 w 8259374"/>
              <a:gd name="connsiteY70" fmla="*/ 3574027 h 6878653"/>
              <a:gd name="connsiteX71" fmla="*/ 7731711 w 8259374"/>
              <a:gd name="connsiteY71" fmla="*/ 3597957 h 6878653"/>
              <a:gd name="connsiteX72" fmla="*/ 7731931 w 8259374"/>
              <a:gd name="connsiteY72" fmla="*/ 3599279 h 6878653"/>
              <a:gd name="connsiteX73" fmla="*/ 7727934 w 8259374"/>
              <a:gd name="connsiteY73" fmla="*/ 3600530 h 6878653"/>
              <a:gd name="connsiteX74" fmla="*/ 7723086 w 8259374"/>
              <a:gd name="connsiteY74" fmla="*/ 3618656 h 6878653"/>
              <a:gd name="connsiteX75" fmla="*/ 7723183 w 8259374"/>
              <a:gd name="connsiteY75" fmla="*/ 3624109 h 6878653"/>
              <a:gd name="connsiteX76" fmla="*/ 7721433 w 8259374"/>
              <a:gd name="connsiteY76" fmla="*/ 3631477 h 6878653"/>
              <a:gd name="connsiteX77" fmla="*/ 7721107 w 8259374"/>
              <a:gd name="connsiteY77" fmla="*/ 3631566 h 6878653"/>
              <a:gd name="connsiteX78" fmla="*/ 7720023 w 8259374"/>
              <a:gd name="connsiteY78" fmla="*/ 3638646 h 6878653"/>
              <a:gd name="connsiteX79" fmla="*/ 7718284 w 8259374"/>
              <a:gd name="connsiteY79" fmla="*/ 3674452 h 6878653"/>
              <a:gd name="connsiteX80" fmla="*/ 7690982 w 8259374"/>
              <a:gd name="connsiteY80" fmla="*/ 3736938 h 6878653"/>
              <a:gd name="connsiteX81" fmla="*/ 7676256 w 8259374"/>
              <a:gd name="connsiteY81" fmla="*/ 3798824 h 6878653"/>
              <a:gd name="connsiteX82" fmla="*/ 7660693 w 8259374"/>
              <a:gd name="connsiteY82" fmla="*/ 3831494 h 6878653"/>
              <a:gd name="connsiteX83" fmla="*/ 7663160 w 8259374"/>
              <a:gd name="connsiteY83" fmla="*/ 3846592 h 6878653"/>
              <a:gd name="connsiteX84" fmla="*/ 7670656 w 8259374"/>
              <a:gd name="connsiteY84" fmla="*/ 3861012 h 6878653"/>
              <a:gd name="connsiteX85" fmla="*/ 7658717 w 8259374"/>
              <a:gd name="connsiteY85" fmla="*/ 3984488 h 6878653"/>
              <a:gd name="connsiteX86" fmla="*/ 7647310 w 8259374"/>
              <a:gd name="connsiteY86" fmla="*/ 4128022 h 6878653"/>
              <a:gd name="connsiteX87" fmla="*/ 7625542 w 8259374"/>
              <a:gd name="connsiteY87" fmla="*/ 4200927 h 6878653"/>
              <a:gd name="connsiteX88" fmla="*/ 7564296 w 8259374"/>
              <a:gd name="connsiteY88" fmla="*/ 4406358 h 6878653"/>
              <a:gd name="connsiteX89" fmla="*/ 7545443 w 8259374"/>
              <a:gd name="connsiteY89" fmla="*/ 4450977 h 6878653"/>
              <a:gd name="connsiteX90" fmla="*/ 7551356 w 8259374"/>
              <a:gd name="connsiteY90" fmla="*/ 4497587 h 6878653"/>
              <a:gd name="connsiteX91" fmla="*/ 7539248 w 8259374"/>
              <a:gd name="connsiteY91" fmla="*/ 4512174 h 6878653"/>
              <a:gd name="connsiteX92" fmla="*/ 7536915 w 8259374"/>
              <a:gd name="connsiteY92" fmla="*/ 4514607 h 6878653"/>
              <a:gd name="connsiteX93" fmla="*/ 7532945 w 8259374"/>
              <a:gd name="connsiteY93" fmla="*/ 4526105 h 6878653"/>
              <a:gd name="connsiteX94" fmla="*/ 7525110 w 8259374"/>
              <a:gd name="connsiteY94" fmla="*/ 4527155 h 6878653"/>
              <a:gd name="connsiteX95" fmla="*/ 7514322 w 8259374"/>
              <a:gd name="connsiteY95" fmla="*/ 4542888 h 6878653"/>
              <a:gd name="connsiteX96" fmla="*/ 7508890 w 8259374"/>
              <a:gd name="connsiteY96" fmla="*/ 4564659 h 6878653"/>
              <a:gd name="connsiteX97" fmla="*/ 7484766 w 8259374"/>
              <a:gd name="connsiteY97" fmla="*/ 4662900 h 6878653"/>
              <a:gd name="connsiteX98" fmla="*/ 7480757 w 8259374"/>
              <a:gd name="connsiteY98" fmla="*/ 4780069 h 6878653"/>
              <a:gd name="connsiteX99" fmla="*/ 7463238 w 8259374"/>
              <a:gd name="connsiteY99" fmla="*/ 4893471 h 6878653"/>
              <a:gd name="connsiteX100" fmla="*/ 7453970 w 8259374"/>
              <a:gd name="connsiteY100" fmla="*/ 5050627 h 6878653"/>
              <a:gd name="connsiteX101" fmla="*/ 7442086 w 8259374"/>
              <a:gd name="connsiteY101" fmla="*/ 5203264 h 6878653"/>
              <a:gd name="connsiteX102" fmla="*/ 7445255 w 8259374"/>
              <a:gd name="connsiteY102" fmla="*/ 5233387 h 6878653"/>
              <a:gd name="connsiteX103" fmla="*/ 7439091 w 8259374"/>
              <a:gd name="connsiteY103" fmla="*/ 5259154 h 6878653"/>
              <a:gd name="connsiteX104" fmla="*/ 7429912 w 8259374"/>
              <a:gd name="connsiteY104" fmla="*/ 5265022 h 6878653"/>
              <a:gd name="connsiteX105" fmla="*/ 7430227 w 8259374"/>
              <a:gd name="connsiteY105" fmla="*/ 5281569 h 6878653"/>
              <a:gd name="connsiteX106" fmla="*/ 7428455 w 8259374"/>
              <a:gd name="connsiteY106" fmla="*/ 5285943 h 6878653"/>
              <a:gd name="connsiteX107" fmla="*/ 7448546 w 8259374"/>
              <a:gd name="connsiteY107" fmla="*/ 5365322 h 6878653"/>
              <a:gd name="connsiteX108" fmla="*/ 7445531 w 8259374"/>
              <a:gd name="connsiteY108" fmla="*/ 5431552 h 6878653"/>
              <a:gd name="connsiteX109" fmla="*/ 7493272 w 8259374"/>
              <a:gd name="connsiteY109" fmla="*/ 5683109 h 6878653"/>
              <a:gd name="connsiteX110" fmla="*/ 7523482 w 8259374"/>
              <a:gd name="connsiteY110" fmla="*/ 5758758 h 6878653"/>
              <a:gd name="connsiteX111" fmla="*/ 7571560 w 8259374"/>
              <a:gd name="connsiteY111" fmla="*/ 6023059 h 6878653"/>
              <a:gd name="connsiteX112" fmla="*/ 7610840 w 8259374"/>
              <a:gd name="connsiteY112" fmla="*/ 6183806 h 6878653"/>
              <a:gd name="connsiteX113" fmla="*/ 7618403 w 8259374"/>
              <a:gd name="connsiteY113" fmla="*/ 6274847 h 6878653"/>
              <a:gd name="connsiteX114" fmla="*/ 7612141 w 8259374"/>
              <a:gd name="connsiteY114" fmla="*/ 6397934 h 6878653"/>
              <a:gd name="connsiteX115" fmla="*/ 7642700 w 8259374"/>
              <a:gd name="connsiteY115" fmla="*/ 6446110 h 6878653"/>
              <a:gd name="connsiteX116" fmla="*/ 7604154 w 8259374"/>
              <a:gd name="connsiteY116" fmla="*/ 6492650 h 6878653"/>
              <a:gd name="connsiteX117" fmla="*/ 7606744 w 8259374"/>
              <a:gd name="connsiteY117" fmla="*/ 6499348 h 6878653"/>
              <a:gd name="connsiteX118" fmla="*/ 7611195 w 8259374"/>
              <a:gd name="connsiteY118" fmla="*/ 6571637 h 6878653"/>
              <a:gd name="connsiteX119" fmla="*/ 7605227 w 8259374"/>
              <a:gd name="connsiteY119" fmla="*/ 6658275 h 6878653"/>
              <a:gd name="connsiteX120" fmla="*/ 7657027 w 8259374"/>
              <a:gd name="connsiteY120" fmla="*/ 6827947 h 6878653"/>
              <a:gd name="connsiteX121" fmla="*/ 7640052 w 8259374"/>
              <a:gd name="connsiteY121" fmla="*/ 6878653 h 6878653"/>
              <a:gd name="connsiteX122" fmla="*/ 0 w 8259374"/>
              <a:gd name="connsiteY122" fmla="*/ 6853072 h 6878653"/>
              <a:gd name="connsiteX123" fmla="*/ 0 w 8259374"/>
              <a:gd name="connsiteY123" fmla="*/ 0 h 6878653"/>
              <a:gd name="connsiteX0" fmla="*/ 0 w 8259374"/>
              <a:gd name="connsiteY0" fmla="*/ 0 h 6864138"/>
              <a:gd name="connsiteX1" fmla="*/ 8259374 w 8259374"/>
              <a:gd name="connsiteY1" fmla="*/ 4928 h 6864138"/>
              <a:gd name="connsiteX2" fmla="*/ 8259082 w 8259374"/>
              <a:gd name="connsiteY2" fmla="*/ 7032 h 6864138"/>
              <a:gd name="connsiteX3" fmla="*/ 8252923 w 8259374"/>
              <a:gd name="connsiteY3" fmla="*/ 30960 h 6864138"/>
              <a:gd name="connsiteX4" fmla="*/ 8213566 w 8259374"/>
              <a:gd name="connsiteY4" fmla="*/ 29154 h 6864138"/>
              <a:gd name="connsiteX5" fmla="*/ 8215843 w 8259374"/>
              <a:gd name="connsiteY5" fmla="*/ 67653 h 6864138"/>
              <a:gd name="connsiteX6" fmla="*/ 8217200 w 8259374"/>
              <a:gd name="connsiteY6" fmla="*/ 155058 h 6864138"/>
              <a:gd name="connsiteX7" fmla="*/ 8215915 w 8259374"/>
              <a:gd name="connsiteY7" fmla="*/ 163580 h 6864138"/>
              <a:gd name="connsiteX8" fmla="*/ 8209562 w 8259374"/>
              <a:gd name="connsiteY8" fmla="*/ 163412 h 6864138"/>
              <a:gd name="connsiteX9" fmla="*/ 8212690 w 8259374"/>
              <a:gd name="connsiteY9" fmla="*/ 184979 h 6864138"/>
              <a:gd name="connsiteX10" fmla="*/ 8206570 w 8259374"/>
              <a:gd name="connsiteY10" fmla="*/ 225577 h 6864138"/>
              <a:gd name="connsiteX11" fmla="*/ 8195588 w 8259374"/>
              <a:gd name="connsiteY11" fmla="*/ 246471 h 6864138"/>
              <a:gd name="connsiteX12" fmla="*/ 8177225 w 8259374"/>
              <a:gd name="connsiteY12" fmla="*/ 287658 h 6864138"/>
              <a:gd name="connsiteX13" fmla="*/ 8183500 w 8259374"/>
              <a:gd name="connsiteY13" fmla="*/ 323765 h 6864138"/>
              <a:gd name="connsiteX14" fmla="*/ 8119462 w 8259374"/>
              <a:gd name="connsiteY14" fmla="*/ 497784 h 6864138"/>
              <a:gd name="connsiteX15" fmla="*/ 8094729 w 8259374"/>
              <a:gd name="connsiteY15" fmla="*/ 589887 h 6864138"/>
              <a:gd name="connsiteX16" fmla="*/ 8087563 w 8259374"/>
              <a:gd name="connsiteY16" fmla="*/ 623853 h 6864138"/>
              <a:gd name="connsiteX17" fmla="*/ 8043783 w 8259374"/>
              <a:gd name="connsiteY17" fmla="*/ 727950 h 6864138"/>
              <a:gd name="connsiteX18" fmla="*/ 8043844 w 8259374"/>
              <a:gd name="connsiteY18" fmla="*/ 733618 h 6864138"/>
              <a:gd name="connsiteX19" fmla="*/ 8040591 w 8259374"/>
              <a:gd name="connsiteY19" fmla="*/ 748711 h 6864138"/>
              <a:gd name="connsiteX20" fmla="*/ 7991903 w 8259374"/>
              <a:gd name="connsiteY20" fmla="*/ 840589 h 6864138"/>
              <a:gd name="connsiteX21" fmla="*/ 7985537 w 8259374"/>
              <a:gd name="connsiteY21" fmla="*/ 849454 h 6864138"/>
              <a:gd name="connsiteX22" fmla="*/ 7984168 w 8259374"/>
              <a:gd name="connsiteY22" fmla="*/ 849670 h 6864138"/>
              <a:gd name="connsiteX23" fmla="*/ 7982421 w 8259374"/>
              <a:gd name="connsiteY23" fmla="*/ 885380 h 6864138"/>
              <a:gd name="connsiteX24" fmla="*/ 7979919 w 8259374"/>
              <a:gd name="connsiteY24" fmla="*/ 889343 h 6864138"/>
              <a:gd name="connsiteX25" fmla="*/ 7981684 w 8259374"/>
              <a:gd name="connsiteY25" fmla="*/ 913618 h 6864138"/>
              <a:gd name="connsiteX26" fmla="*/ 7981045 w 8259374"/>
              <a:gd name="connsiteY26" fmla="*/ 925626 h 6864138"/>
              <a:gd name="connsiteX27" fmla="*/ 7984059 w 8259374"/>
              <a:gd name="connsiteY27" fmla="*/ 930115 h 6864138"/>
              <a:gd name="connsiteX28" fmla="*/ 7981497 w 8259374"/>
              <a:gd name="connsiteY28" fmla="*/ 947284 h 6864138"/>
              <a:gd name="connsiteX29" fmla="*/ 7982366 w 8259374"/>
              <a:gd name="connsiteY29" fmla="*/ 964542 h 6864138"/>
              <a:gd name="connsiteX30" fmla="*/ 7967654 w 8259374"/>
              <a:gd name="connsiteY30" fmla="*/ 1039358 h 6864138"/>
              <a:gd name="connsiteX31" fmla="*/ 7965976 w 8259374"/>
              <a:gd name="connsiteY31" fmla="*/ 1206631 h 6864138"/>
              <a:gd name="connsiteX32" fmla="*/ 7905207 w 8259374"/>
              <a:gd name="connsiteY32" fmla="*/ 1492777 h 6864138"/>
              <a:gd name="connsiteX33" fmla="*/ 7860695 w 8259374"/>
              <a:gd name="connsiteY33" fmla="*/ 1592059 h 6864138"/>
              <a:gd name="connsiteX34" fmla="*/ 7866303 w 8259374"/>
              <a:gd name="connsiteY34" fmla="*/ 1640521 h 6864138"/>
              <a:gd name="connsiteX35" fmla="*/ 7854100 w 8259374"/>
              <a:gd name="connsiteY35" fmla="*/ 1655624 h 6864138"/>
              <a:gd name="connsiteX36" fmla="*/ 7851751 w 8259374"/>
              <a:gd name="connsiteY36" fmla="*/ 1658142 h 6864138"/>
              <a:gd name="connsiteX37" fmla="*/ 7847705 w 8259374"/>
              <a:gd name="connsiteY37" fmla="*/ 1670072 h 6864138"/>
              <a:gd name="connsiteX38" fmla="*/ 7839861 w 8259374"/>
              <a:gd name="connsiteY38" fmla="*/ 1671129 h 6864138"/>
              <a:gd name="connsiteX39" fmla="*/ 7840809 w 8259374"/>
              <a:gd name="connsiteY39" fmla="*/ 1732607 h 6864138"/>
              <a:gd name="connsiteX40" fmla="*/ 7868816 w 8259374"/>
              <a:gd name="connsiteY40" fmla="*/ 1805215 h 6864138"/>
              <a:gd name="connsiteX41" fmla="*/ 7869506 w 8259374"/>
              <a:gd name="connsiteY41" fmla="*/ 1845616 h 6864138"/>
              <a:gd name="connsiteX42" fmla="*/ 7864150 w 8259374"/>
              <a:gd name="connsiteY42" fmla="*/ 1850893 h 6864138"/>
              <a:gd name="connsiteX43" fmla="*/ 7886388 w 8259374"/>
              <a:gd name="connsiteY43" fmla="*/ 1909011 h 6864138"/>
              <a:gd name="connsiteX44" fmla="*/ 7875654 w 8259374"/>
              <a:gd name="connsiteY44" fmla="*/ 1989626 h 6864138"/>
              <a:gd name="connsiteX45" fmla="*/ 7860613 w 8259374"/>
              <a:gd name="connsiteY45" fmla="*/ 2049768 h 6864138"/>
              <a:gd name="connsiteX46" fmla="*/ 7855177 w 8259374"/>
              <a:gd name="connsiteY46" fmla="*/ 2083784 h 6864138"/>
              <a:gd name="connsiteX47" fmla="*/ 7847260 w 8259374"/>
              <a:gd name="connsiteY47" fmla="*/ 2172145 h 6864138"/>
              <a:gd name="connsiteX48" fmla="*/ 7853684 w 8259374"/>
              <a:gd name="connsiteY48" fmla="*/ 2278856 h 6864138"/>
              <a:gd name="connsiteX49" fmla="*/ 7844151 w 8259374"/>
              <a:gd name="connsiteY49" fmla="*/ 2398865 h 6864138"/>
              <a:gd name="connsiteX50" fmla="*/ 7836030 w 8259374"/>
              <a:gd name="connsiteY50" fmla="*/ 2447385 h 6864138"/>
              <a:gd name="connsiteX51" fmla="*/ 7844545 w 8259374"/>
              <a:gd name="connsiteY51" fmla="*/ 2559889 h 6864138"/>
              <a:gd name="connsiteX52" fmla="*/ 7862833 w 8259374"/>
              <a:gd name="connsiteY52" fmla="*/ 2767170 h 6864138"/>
              <a:gd name="connsiteX53" fmla="*/ 7863304 w 8259374"/>
              <a:gd name="connsiteY53" fmla="*/ 2860521 h 6864138"/>
              <a:gd name="connsiteX54" fmla="*/ 7876870 w 8259374"/>
              <a:gd name="connsiteY54" fmla="*/ 2956588 h 6864138"/>
              <a:gd name="connsiteX55" fmla="*/ 7872717 w 8259374"/>
              <a:gd name="connsiteY55" fmla="*/ 3028277 h 6864138"/>
              <a:gd name="connsiteX56" fmla="*/ 7874112 w 8259374"/>
              <a:gd name="connsiteY56" fmla="*/ 3044829 h 6864138"/>
              <a:gd name="connsiteX57" fmla="*/ 7878057 w 8259374"/>
              <a:gd name="connsiteY57" fmla="*/ 3047980 h 6864138"/>
              <a:gd name="connsiteX58" fmla="*/ 7892211 w 8259374"/>
              <a:gd name="connsiteY58" fmla="*/ 3118581 h 6864138"/>
              <a:gd name="connsiteX59" fmla="*/ 7870115 w 8259374"/>
              <a:gd name="connsiteY59" fmla="*/ 3128728 h 6864138"/>
              <a:gd name="connsiteX60" fmla="*/ 7853751 w 8259374"/>
              <a:gd name="connsiteY60" fmla="*/ 3194385 h 6864138"/>
              <a:gd name="connsiteX61" fmla="*/ 7860255 w 8259374"/>
              <a:gd name="connsiteY61" fmla="*/ 3229104 h 6864138"/>
              <a:gd name="connsiteX62" fmla="*/ 7860820 w 8259374"/>
              <a:gd name="connsiteY62" fmla="*/ 3236205 h 6864138"/>
              <a:gd name="connsiteX63" fmla="*/ 7860524 w 8259374"/>
              <a:gd name="connsiteY63" fmla="*/ 3236392 h 6864138"/>
              <a:gd name="connsiteX64" fmla="*/ 7860507 w 8259374"/>
              <a:gd name="connsiteY64" fmla="*/ 3243975 h 6864138"/>
              <a:gd name="connsiteX65" fmla="*/ 7861849 w 8259374"/>
              <a:gd name="connsiteY65" fmla="*/ 3249149 h 6864138"/>
              <a:gd name="connsiteX66" fmla="*/ 7825440 w 8259374"/>
              <a:gd name="connsiteY66" fmla="*/ 3308429 h 6864138"/>
              <a:gd name="connsiteX67" fmla="*/ 7797313 w 8259374"/>
              <a:gd name="connsiteY67" fmla="*/ 3396839 h 6864138"/>
              <a:gd name="connsiteX68" fmla="*/ 7773161 w 8259374"/>
              <a:gd name="connsiteY68" fmla="*/ 3485579 h 6864138"/>
              <a:gd name="connsiteX69" fmla="*/ 7766211 w 8259374"/>
              <a:gd name="connsiteY69" fmla="*/ 3518293 h 6864138"/>
              <a:gd name="connsiteX70" fmla="*/ 7745911 w 8259374"/>
              <a:gd name="connsiteY70" fmla="*/ 3574027 h 6864138"/>
              <a:gd name="connsiteX71" fmla="*/ 7731711 w 8259374"/>
              <a:gd name="connsiteY71" fmla="*/ 3597957 h 6864138"/>
              <a:gd name="connsiteX72" fmla="*/ 7731931 w 8259374"/>
              <a:gd name="connsiteY72" fmla="*/ 3599279 h 6864138"/>
              <a:gd name="connsiteX73" fmla="*/ 7727934 w 8259374"/>
              <a:gd name="connsiteY73" fmla="*/ 3600530 h 6864138"/>
              <a:gd name="connsiteX74" fmla="*/ 7723086 w 8259374"/>
              <a:gd name="connsiteY74" fmla="*/ 3618656 h 6864138"/>
              <a:gd name="connsiteX75" fmla="*/ 7723183 w 8259374"/>
              <a:gd name="connsiteY75" fmla="*/ 3624109 h 6864138"/>
              <a:gd name="connsiteX76" fmla="*/ 7721433 w 8259374"/>
              <a:gd name="connsiteY76" fmla="*/ 3631477 h 6864138"/>
              <a:gd name="connsiteX77" fmla="*/ 7721107 w 8259374"/>
              <a:gd name="connsiteY77" fmla="*/ 3631566 h 6864138"/>
              <a:gd name="connsiteX78" fmla="*/ 7720023 w 8259374"/>
              <a:gd name="connsiteY78" fmla="*/ 3638646 h 6864138"/>
              <a:gd name="connsiteX79" fmla="*/ 7718284 w 8259374"/>
              <a:gd name="connsiteY79" fmla="*/ 3674452 h 6864138"/>
              <a:gd name="connsiteX80" fmla="*/ 7690982 w 8259374"/>
              <a:gd name="connsiteY80" fmla="*/ 3736938 h 6864138"/>
              <a:gd name="connsiteX81" fmla="*/ 7676256 w 8259374"/>
              <a:gd name="connsiteY81" fmla="*/ 3798824 h 6864138"/>
              <a:gd name="connsiteX82" fmla="*/ 7660693 w 8259374"/>
              <a:gd name="connsiteY82" fmla="*/ 3831494 h 6864138"/>
              <a:gd name="connsiteX83" fmla="*/ 7663160 w 8259374"/>
              <a:gd name="connsiteY83" fmla="*/ 3846592 h 6864138"/>
              <a:gd name="connsiteX84" fmla="*/ 7670656 w 8259374"/>
              <a:gd name="connsiteY84" fmla="*/ 3861012 h 6864138"/>
              <a:gd name="connsiteX85" fmla="*/ 7658717 w 8259374"/>
              <a:gd name="connsiteY85" fmla="*/ 3984488 h 6864138"/>
              <a:gd name="connsiteX86" fmla="*/ 7647310 w 8259374"/>
              <a:gd name="connsiteY86" fmla="*/ 4128022 h 6864138"/>
              <a:gd name="connsiteX87" fmla="*/ 7625542 w 8259374"/>
              <a:gd name="connsiteY87" fmla="*/ 4200927 h 6864138"/>
              <a:gd name="connsiteX88" fmla="*/ 7564296 w 8259374"/>
              <a:gd name="connsiteY88" fmla="*/ 4406358 h 6864138"/>
              <a:gd name="connsiteX89" fmla="*/ 7545443 w 8259374"/>
              <a:gd name="connsiteY89" fmla="*/ 4450977 h 6864138"/>
              <a:gd name="connsiteX90" fmla="*/ 7551356 w 8259374"/>
              <a:gd name="connsiteY90" fmla="*/ 4497587 h 6864138"/>
              <a:gd name="connsiteX91" fmla="*/ 7539248 w 8259374"/>
              <a:gd name="connsiteY91" fmla="*/ 4512174 h 6864138"/>
              <a:gd name="connsiteX92" fmla="*/ 7536915 w 8259374"/>
              <a:gd name="connsiteY92" fmla="*/ 4514607 h 6864138"/>
              <a:gd name="connsiteX93" fmla="*/ 7532945 w 8259374"/>
              <a:gd name="connsiteY93" fmla="*/ 4526105 h 6864138"/>
              <a:gd name="connsiteX94" fmla="*/ 7525110 w 8259374"/>
              <a:gd name="connsiteY94" fmla="*/ 4527155 h 6864138"/>
              <a:gd name="connsiteX95" fmla="*/ 7514322 w 8259374"/>
              <a:gd name="connsiteY95" fmla="*/ 4542888 h 6864138"/>
              <a:gd name="connsiteX96" fmla="*/ 7508890 w 8259374"/>
              <a:gd name="connsiteY96" fmla="*/ 4564659 h 6864138"/>
              <a:gd name="connsiteX97" fmla="*/ 7484766 w 8259374"/>
              <a:gd name="connsiteY97" fmla="*/ 4662900 h 6864138"/>
              <a:gd name="connsiteX98" fmla="*/ 7480757 w 8259374"/>
              <a:gd name="connsiteY98" fmla="*/ 4780069 h 6864138"/>
              <a:gd name="connsiteX99" fmla="*/ 7463238 w 8259374"/>
              <a:gd name="connsiteY99" fmla="*/ 4893471 h 6864138"/>
              <a:gd name="connsiteX100" fmla="*/ 7453970 w 8259374"/>
              <a:gd name="connsiteY100" fmla="*/ 5050627 h 6864138"/>
              <a:gd name="connsiteX101" fmla="*/ 7442086 w 8259374"/>
              <a:gd name="connsiteY101" fmla="*/ 5203264 h 6864138"/>
              <a:gd name="connsiteX102" fmla="*/ 7445255 w 8259374"/>
              <a:gd name="connsiteY102" fmla="*/ 5233387 h 6864138"/>
              <a:gd name="connsiteX103" fmla="*/ 7439091 w 8259374"/>
              <a:gd name="connsiteY103" fmla="*/ 5259154 h 6864138"/>
              <a:gd name="connsiteX104" fmla="*/ 7429912 w 8259374"/>
              <a:gd name="connsiteY104" fmla="*/ 5265022 h 6864138"/>
              <a:gd name="connsiteX105" fmla="*/ 7430227 w 8259374"/>
              <a:gd name="connsiteY105" fmla="*/ 5281569 h 6864138"/>
              <a:gd name="connsiteX106" fmla="*/ 7428455 w 8259374"/>
              <a:gd name="connsiteY106" fmla="*/ 5285943 h 6864138"/>
              <a:gd name="connsiteX107" fmla="*/ 7448546 w 8259374"/>
              <a:gd name="connsiteY107" fmla="*/ 5365322 h 6864138"/>
              <a:gd name="connsiteX108" fmla="*/ 7445531 w 8259374"/>
              <a:gd name="connsiteY108" fmla="*/ 5431552 h 6864138"/>
              <a:gd name="connsiteX109" fmla="*/ 7493272 w 8259374"/>
              <a:gd name="connsiteY109" fmla="*/ 5683109 h 6864138"/>
              <a:gd name="connsiteX110" fmla="*/ 7523482 w 8259374"/>
              <a:gd name="connsiteY110" fmla="*/ 5758758 h 6864138"/>
              <a:gd name="connsiteX111" fmla="*/ 7571560 w 8259374"/>
              <a:gd name="connsiteY111" fmla="*/ 6023059 h 6864138"/>
              <a:gd name="connsiteX112" fmla="*/ 7610840 w 8259374"/>
              <a:gd name="connsiteY112" fmla="*/ 6183806 h 6864138"/>
              <a:gd name="connsiteX113" fmla="*/ 7618403 w 8259374"/>
              <a:gd name="connsiteY113" fmla="*/ 6274847 h 6864138"/>
              <a:gd name="connsiteX114" fmla="*/ 7612141 w 8259374"/>
              <a:gd name="connsiteY114" fmla="*/ 6397934 h 6864138"/>
              <a:gd name="connsiteX115" fmla="*/ 7642700 w 8259374"/>
              <a:gd name="connsiteY115" fmla="*/ 6446110 h 6864138"/>
              <a:gd name="connsiteX116" fmla="*/ 7604154 w 8259374"/>
              <a:gd name="connsiteY116" fmla="*/ 6492650 h 6864138"/>
              <a:gd name="connsiteX117" fmla="*/ 7606744 w 8259374"/>
              <a:gd name="connsiteY117" fmla="*/ 6499348 h 6864138"/>
              <a:gd name="connsiteX118" fmla="*/ 7611195 w 8259374"/>
              <a:gd name="connsiteY118" fmla="*/ 6571637 h 6864138"/>
              <a:gd name="connsiteX119" fmla="*/ 7605227 w 8259374"/>
              <a:gd name="connsiteY119" fmla="*/ 6658275 h 6864138"/>
              <a:gd name="connsiteX120" fmla="*/ 7657027 w 8259374"/>
              <a:gd name="connsiteY120" fmla="*/ 6827947 h 6864138"/>
              <a:gd name="connsiteX121" fmla="*/ 7523938 w 8259374"/>
              <a:gd name="connsiteY121" fmla="*/ 6864138 h 6864138"/>
              <a:gd name="connsiteX122" fmla="*/ 0 w 8259374"/>
              <a:gd name="connsiteY122" fmla="*/ 6853072 h 6864138"/>
              <a:gd name="connsiteX123" fmla="*/ 0 w 8259374"/>
              <a:gd name="connsiteY123" fmla="*/ 0 h 686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9374" h="6864138">
                <a:moveTo>
                  <a:pt x="0" y="0"/>
                </a:moveTo>
                <a:lnTo>
                  <a:pt x="8259374" y="4928"/>
                </a:lnTo>
                <a:cubicBezTo>
                  <a:pt x="8259277" y="5629"/>
                  <a:pt x="8259180" y="6331"/>
                  <a:pt x="8259082" y="7032"/>
                </a:cubicBezTo>
                <a:lnTo>
                  <a:pt x="8252923" y="30960"/>
                </a:lnTo>
                <a:lnTo>
                  <a:pt x="8213566" y="29154"/>
                </a:lnTo>
                <a:lnTo>
                  <a:pt x="8215843" y="67653"/>
                </a:lnTo>
                <a:cubicBezTo>
                  <a:pt x="8218092" y="95906"/>
                  <a:pt x="8219780" y="125458"/>
                  <a:pt x="8217200" y="155058"/>
                </a:cubicBezTo>
                <a:lnTo>
                  <a:pt x="8215915" y="163580"/>
                </a:lnTo>
                <a:lnTo>
                  <a:pt x="8209562" y="163412"/>
                </a:lnTo>
                <a:lnTo>
                  <a:pt x="8212690" y="184979"/>
                </a:lnTo>
                <a:lnTo>
                  <a:pt x="8206570" y="225577"/>
                </a:lnTo>
                <a:lnTo>
                  <a:pt x="8195588" y="246471"/>
                </a:lnTo>
                <a:cubicBezTo>
                  <a:pt x="8187636" y="261942"/>
                  <a:pt x="8179842" y="278153"/>
                  <a:pt x="8177225" y="287658"/>
                </a:cubicBezTo>
                <a:cubicBezTo>
                  <a:pt x="8179798" y="299195"/>
                  <a:pt x="8181950" y="311311"/>
                  <a:pt x="8183500" y="323765"/>
                </a:cubicBezTo>
                <a:lnTo>
                  <a:pt x="8119462" y="497784"/>
                </a:lnTo>
                <a:cubicBezTo>
                  <a:pt x="8110983" y="531963"/>
                  <a:pt x="8095160" y="558642"/>
                  <a:pt x="8094729" y="589887"/>
                </a:cubicBezTo>
                <a:cubicBezTo>
                  <a:pt x="8085042" y="599309"/>
                  <a:pt x="8079659" y="609479"/>
                  <a:pt x="8087563" y="623853"/>
                </a:cubicBezTo>
                <a:cubicBezTo>
                  <a:pt x="8079073" y="646863"/>
                  <a:pt x="8051070" y="709656"/>
                  <a:pt x="8043783" y="727950"/>
                </a:cubicBezTo>
                <a:cubicBezTo>
                  <a:pt x="8043804" y="729840"/>
                  <a:pt x="8043823" y="731729"/>
                  <a:pt x="8043844" y="733618"/>
                </a:cubicBezTo>
                <a:cubicBezTo>
                  <a:pt x="8043311" y="737079"/>
                  <a:pt x="8041461" y="739996"/>
                  <a:pt x="8040591" y="748711"/>
                </a:cubicBezTo>
                <a:cubicBezTo>
                  <a:pt x="8031933" y="766539"/>
                  <a:pt x="8001078" y="823800"/>
                  <a:pt x="7991903" y="840589"/>
                </a:cubicBezTo>
                <a:cubicBezTo>
                  <a:pt x="7991014" y="845655"/>
                  <a:pt x="7988645" y="848150"/>
                  <a:pt x="7985537" y="849454"/>
                </a:cubicBezTo>
                <a:lnTo>
                  <a:pt x="7984168" y="849670"/>
                </a:lnTo>
                <a:cubicBezTo>
                  <a:pt x="7983586" y="861573"/>
                  <a:pt x="7983003" y="873477"/>
                  <a:pt x="7982421" y="885380"/>
                </a:cubicBezTo>
                <a:lnTo>
                  <a:pt x="7979919" y="889343"/>
                </a:lnTo>
                <a:lnTo>
                  <a:pt x="7981684" y="913618"/>
                </a:lnTo>
                <a:lnTo>
                  <a:pt x="7981045" y="925626"/>
                </a:lnTo>
                <a:lnTo>
                  <a:pt x="7984059" y="930115"/>
                </a:lnTo>
                <a:cubicBezTo>
                  <a:pt x="7985541" y="934356"/>
                  <a:pt x="7985380" y="939650"/>
                  <a:pt x="7981497" y="947284"/>
                </a:cubicBezTo>
                <a:cubicBezTo>
                  <a:pt x="7981787" y="953037"/>
                  <a:pt x="7982076" y="958789"/>
                  <a:pt x="7982366" y="964542"/>
                </a:cubicBezTo>
                <a:cubicBezTo>
                  <a:pt x="7983909" y="969864"/>
                  <a:pt x="7964153" y="1034717"/>
                  <a:pt x="7967654" y="1039358"/>
                </a:cubicBezTo>
                <a:cubicBezTo>
                  <a:pt x="7964705" y="1088086"/>
                  <a:pt x="7973865" y="1147797"/>
                  <a:pt x="7965976" y="1206631"/>
                </a:cubicBezTo>
                <a:cubicBezTo>
                  <a:pt x="7947654" y="1301000"/>
                  <a:pt x="7922753" y="1428538"/>
                  <a:pt x="7905207" y="1492777"/>
                </a:cubicBezTo>
                <a:cubicBezTo>
                  <a:pt x="7867797" y="1515270"/>
                  <a:pt x="7874138" y="1560008"/>
                  <a:pt x="7860695" y="1592059"/>
                </a:cubicBezTo>
                <a:cubicBezTo>
                  <a:pt x="7890306" y="1592213"/>
                  <a:pt x="7835742" y="1628001"/>
                  <a:pt x="7866303" y="1640521"/>
                </a:cubicBezTo>
                <a:cubicBezTo>
                  <a:pt x="7862888" y="1645957"/>
                  <a:pt x="7858617" y="1650827"/>
                  <a:pt x="7854100" y="1655624"/>
                </a:cubicBezTo>
                <a:lnTo>
                  <a:pt x="7851751" y="1658142"/>
                </a:lnTo>
                <a:lnTo>
                  <a:pt x="7847705" y="1670072"/>
                </a:lnTo>
                <a:lnTo>
                  <a:pt x="7839861" y="1671129"/>
                </a:lnTo>
                <a:lnTo>
                  <a:pt x="7840809" y="1732607"/>
                </a:lnTo>
                <a:cubicBezTo>
                  <a:pt x="7845708" y="1756049"/>
                  <a:pt x="7853498" y="1780263"/>
                  <a:pt x="7868816" y="1805215"/>
                </a:cubicBezTo>
                <a:cubicBezTo>
                  <a:pt x="7878362" y="1815654"/>
                  <a:pt x="7878671" y="1833743"/>
                  <a:pt x="7869506" y="1845616"/>
                </a:cubicBezTo>
                <a:cubicBezTo>
                  <a:pt x="7867929" y="1847659"/>
                  <a:pt x="7866123" y="1849438"/>
                  <a:pt x="7864150" y="1850893"/>
                </a:cubicBezTo>
                <a:cubicBezTo>
                  <a:pt x="7886794" y="1881995"/>
                  <a:pt x="7869879" y="1893060"/>
                  <a:pt x="7886388" y="1909011"/>
                </a:cubicBezTo>
                <a:cubicBezTo>
                  <a:pt x="7886093" y="1949074"/>
                  <a:pt x="7861316" y="1975004"/>
                  <a:pt x="7875654" y="1989626"/>
                </a:cubicBezTo>
                <a:cubicBezTo>
                  <a:pt x="7870584" y="2008857"/>
                  <a:pt x="7845827" y="2030591"/>
                  <a:pt x="7860613" y="2049768"/>
                </a:cubicBezTo>
                <a:cubicBezTo>
                  <a:pt x="7845616" y="2048061"/>
                  <a:pt x="7867114" y="2074946"/>
                  <a:pt x="7855177" y="2083784"/>
                </a:cubicBezTo>
                <a:cubicBezTo>
                  <a:pt x="7852952" y="2104180"/>
                  <a:pt x="7847509" y="2139633"/>
                  <a:pt x="7847260" y="2172145"/>
                </a:cubicBezTo>
                <a:cubicBezTo>
                  <a:pt x="7870198" y="2205115"/>
                  <a:pt x="7836465" y="2252061"/>
                  <a:pt x="7853684" y="2278856"/>
                </a:cubicBezTo>
                <a:lnTo>
                  <a:pt x="7844151" y="2398865"/>
                </a:lnTo>
                <a:cubicBezTo>
                  <a:pt x="7838345" y="2432524"/>
                  <a:pt x="7867276" y="2414838"/>
                  <a:pt x="7836030" y="2447385"/>
                </a:cubicBezTo>
                <a:cubicBezTo>
                  <a:pt x="7849051" y="2506827"/>
                  <a:pt x="7815989" y="2507351"/>
                  <a:pt x="7844545" y="2559889"/>
                </a:cubicBezTo>
                <a:lnTo>
                  <a:pt x="7862833" y="2767170"/>
                </a:lnTo>
                <a:cubicBezTo>
                  <a:pt x="7856980" y="2801931"/>
                  <a:pt x="7863248" y="2810747"/>
                  <a:pt x="7863304" y="2860521"/>
                </a:cubicBezTo>
                <a:lnTo>
                  <a:pt x="7876870" y="2956588"/>
                </a:lnTo>
                <a:lnTo>
                  <a:pt x="7872717" y="3028277"/>
                </a:lnTo>
                <a:cubicBezTo>
                  <a:pt x="7870675" y="3036513"/>
                  <a:pt x="7871714" y="3041414"/>
                  <a:pt x="7874112" y="3044829"/>
                </a:cubicBezTo>
                <a:lnTo>
                  <a:pt x="7878057" y="3047980"/>
                </a:lnTo>
                <a:lnTo>
                  <a:pt x="7892211" y="3118581"/>
                </a:lnTo>
                <a:lnTo>
                  <a:pt x="7870115" y="3128728"/>
                </a:lnTo>
                <a:cubicBezTo>
                  <a:pt x="7863706" y="3141360"/>
                  <a:pt x="7858864" y="3176070"/>
                  <a:pt x="7853751" y="3194385"/>
                </a:cubicBezTo>
                <a:cubicBezTo>
                  <a:pt x="7856396" y="3205478"/>
                  <a:pt x="7858624" y="3217127"/>
                  <a:pt x="7860255" y="3229104"/>
                </a:cubicBezTo>
                <a:cubicBezTo>
                  <a:pt x="7860443" y="3231471"/>
                  <a:pt x="7860632" y="3233838"/>
                  <a:pt x="7860820" y="3236205"/>
                </a:cubicBezTo>
                <a:lnTo>
                  <a:pt x="7860524" y="3236392"/>
                </a:lnTo>
                <a:cubicBezTo>
                  <a:pt x="7859989" y="3238035"/>
                  <a:pt x="7859931" y="3240408"/>
                  <a:pt x="7860507" y="3243975"/>
                </a:cubicBezTo>
                <a:lnTo>
                  <a:pt x="7861849" y="3249149"/>
                </a:lnTo>
                <a:lnTo>
                  <a:pt x="7825440" y="3308429"/>
                </a:lnTo>
                <a:cubicBezTo>
                  <a:pt x="7816712" y="3343628"/>
                  <a:pt x="7814238" y="3356763"/>
                  <a:pt x="7797313" y="3396839"/>
                </a:cubicBezTo>
                <a:cubicBezTo>
                  <a:pt x="7789049" y="3429767"/>
                  <a:pt x="7773395" y="3455507"/>
                  <a:pt x="7773161" y="3485579"/>
                </a:cubicBezTo>
                <a:cubicBezTo>
                  <a:pt x="7763533" y="3494686"/>
                  <a:pt x="7758214" y="3504495"/>
                  <a:pt x="7766211" y="3518293"/>
                </a:cubicBezTo>
                <a:cubicBezTo>
                  <a:pt x="7755510" y="3548048"/>
                  <a:pt x="7738869" y="3550669"/>
                  <a:pt x="7745911" y="3574027"/>
                </a:cubicBezTo>
                <a:cubicBezTo>
                  <a:pt x="7717765" y="3583531"/>
                  <a:pt x="7726718" y="3587554"/>
                  <a:pt x="7731711" y="3597957"/>
                </a:cubicBezTo>
                <a:cubicBezTo>
                  <a:pt x="7731784" y="3598397"/>
                  <a:pt x="7731859" y="3598839"/>
                  <a:pt x="7731931" y="3599279"/>
                </a:cubicBezTo>
                <a:lnTo>
                  <a:pt x="7727934" y="3600530"/>
                </a:lnTo>
                <a:lnTo>
                  <a:pt x="7723086" y="3618656"/>
                </a:lnTo>
                <a:cubicBezTo>
                  <a:pt x="7723119" y="3620474"/>
                  <a:pt x="7723151" y="3622291"/>
                  <a:pt x="7723183" y="3624109"/>
                </a:cubicBezTo>
                <a:cubicBezTo>
                  <a:pt x="7722918" y="3627760"/>
                  <a:pt x="7722317" y="3630047"/>
                  <a:pt x="7721433" y="3631477"/>
                </a:cubicBezTo>
                <a:lnTo>
                  <a:pt x="7721107" y="3631566"/>
                </a:lnTo>
                <a:lnTo>
                  <a:pt x="7720023" y="3638646"/>
                </a:lnTo>
                <a:cubicBezTo>
                  <a:pt x="7718837" y="3650804"/>
                  <a:pt x="7718299" y="3662835"/>
                  <a:pt x="7718284" y="3674452"/>
                </a:cubicBezTo>
                <a:cubicBezTo>
                  <a:pt x="7709215" y="3690650"/>
                  <a:pt x="7699990" y="3726672"/>
                  <a:pt x="7690982" y="3736938"/>
                </a:cubicBezTo>
                <a:cubicBezTo>
                  <a:pt x="7681632" y="3762860"/>
                  <a:pt x="7681304" y="3783064"/>
                  <a:pt x="7676256" y="3798824"/>
                </a:cubicBezTo>
                <a:lnTo>
                  <a:pt x="7660693" y="3831494"/>
                </a:lnTo>
                <a:lnTo>
                  <a:pt x="7663160" y="3846592"/>
                </a:lnTo>
                <a:cubicBezTo>
                  <a:pt x="7664737" y="3851707"/>
                  <a:pt x="7667126" y="3856564"/>
                  <a:pt x="7670656" y="3861012"/>
                </a:cubicBezTo>
                <a:cubicBezTo>
                  <a:pt x="7637392" y="3898830"/>
                  <a:pt x="7674115" y="3936688"/>
                  <a:pt x="7658717" y="3984488"/>
                </a:cubicBezTo>
                <a:cubicBezTo>
                  <a:pt x="7656217" y="3991848"/>
                  <a:pt x="7630144" y="4084930"/>
                  <a:pt x="7647310" y="4128022"/>
                </a:cubicBezTo>
                <a:cubicBezTo>
                  <a:pt x="7647470" y="4149968"/>
                  <a:pt x="7646787" y="4131256"/>
                  <a:pt x="7625542" y="4200927"/>
                </a:cubicBezTo>
                <a:cubicBezTo>
                  <a:pt x="7611706" y="4247316"/>
                  <a:pt x="7577645" y="4364684"/>
                  <a:pt x="7564296" y="4406358"/>
                </a:cubicBezTo>
                <a:cubicBezTo>
                  <a:pt x="7527029" y="4428164"/>
                  <a:pt x="7558685" y="4420077"/>
                  <a:pt x="7545443" y="4450977"/>
                </a:cubicBezTo>
                <a:cubicBezTo>
                  <a:pt x="7575055" y="4450998"/>
                  <a:pt x="7520719" y="4485673"/>
                  <a:pt x="7551356" y="4497587"/>
                </a:cubicBezTo>
                <a:cubicBezTo>
                  <a:pt x="7547976" y="4502834"/>
                  <a:pt x="7543735" y="4507539"/>
                  <a:pt x="7539248" y="4512174"/>
                </a:cubicBezTo>
                <a:lnTo>
                  <a:pt x="7536915" y="4514607"/>
                </a:lnTo>
                <a:lnTo>
                  <a:pt x="7532945" y="4526105"/>
                </a:lnTo>
                <a:lnTo>
                  <a:pt x="7525110" y="4527155"/>
                </a:lnTo>
                <a:lnTo>
                  <a:pt x="7514322" y="4542888"/>
                </a:lnTo>
                <a:cubicBezTo>
                  <a:pt x="7511319" y="4549118"/>
                  <a:pt x="7509303" y="4556220"/>
                  <a:pt x="7508890" y="4564659"/>
                </a:cubicBezTo>
                <a:lnTo>
                  <a:pt x="7484766" y="4662900"/>
                </a:lnTo>
                <a:cubicBezTo>
                  <a:pt x="7481323" y="4671255"/>
                  <a:pt x="7491668" y="4777541"/>
                  <a:pt x="7480757" y="4780069"/>
                </a:cubicBezTo>
                <a:lnTo>
                  <a:pt x="7463238" y="4893471"/>
                </a:lnTo>
                <a:lnTo>
                  <a:pt x="7453970" y="5050627"/>
                </a:lnTo>
                <a:lnTo>
                  <a:pt x="7442086" y="5203264"/>
                </a:lnTo>
                <a:cubicBezTo>
                  <a:pt x="7445399" y="5213955"/>
                  <a:pt x="7446133" y="5223923"/>
                  <a:pt x="7445255" y="5233387"/>
                </a:cubicBezTo>
                <a:lnTo>
                  <a:pt x="7439091" y="5259154"/>
                </a:lnTo>
                <a:lnTo>
                  <a:pt x="7429912" y="5265022"/>
                </a:lnTo>
                <a:lnTo>
                  <a:pt x="7430227" y="5281569"/>
                </a:lnTo>
                <a:lnTo>
                  <a:pt x="7428455" y="5285943"/>
                </a:lnTo>
                <a:cubicBezTo>
                  <a:pt x="7431507" y="5299902"/>
                  <a:pt x="7445700" y="5341054"/>
                  <a:pt x="7448546" y="5365322"/>
                </a:cubicBezTo>
                <a:cubicBezTo>
                  <a:pt x="7446229" y="5411296"/>
                  <a:pt x="7481577" y="5382833"/>
                  <a:pt x="7445531" y="5431552"/>
                </a:cubicBezTo>
                <a:cubicBezTo>
                  <a:pt x="7472134" y="5508869"/>
                  <a:pt x="7447278" y="5617604"/>
                  <a:pt x="7493272" y="5683109"/>
                </a:cubicBezTo>
                <a:cubicBezTo>
                  <a:pt x="7497239" y="5748607"/>
                  <a:pt x="7514524" y="5709367"/>
                  <a:pt x="7523482" y="5758758"/>
                </a:cubicBezTo>
                <a:lnTo>
                  <a:pt x="7571560" y="6023059"/>
                </a:lnTo>
                <a:lnTo>
                  <a:pt x="7610840" y="6183806"/>
                </a:lnTo>
                <a:lnTo>
                  <a:pt x="7618403" y="6274847"/>
                </a:lnTo>
                <a:cubicBezTo>
                  <a:pt x="7621058" y="6303226"/>
                  <a:pt x="7612024" y="6359515"/>
                  <a:pt x="7612141" y="6397934"/>
                </a:cubicBezTo>
                <a:lnTo>
                  <a:pt x="7642700" y="6446110"/>
                </a:lnTo>
                <a:cubicBezTo>
                  <a:pt x="7642258" y="6448392"/>
                  <a:pt x="7602826" y="6487977"/>
                  <a:pt x="7604154" y="6492650"/>
                </a:cubicBezTo>
                <a:lnTo>
                  <a:pt x="7606744" y="6499348"/>
                </a:lnTo>
                <a:lnTo>
                  <a:pt x="7611195" y="6571637"/>
                </a:lnTo>
                <a:lnTo>
                  <a:pt x="7605227" y="6658275"/>
                </a:lnTo>
                <a:cubicBezTo>
                  <a:pt x="7608451" y="6705037"/>
                  <a:pt x="7651550" y="6790239"/>
                  <a:pt x="7657027" y="6827947"/>
                </a:cubicBezTo>
                <a:lnTo>
                  <a:pt x="7523938" y="6864138"/>
                </a:lnTo>
                <a:lnTo>
                  <a:pt x="0" y="685307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88999E1-579D-A2E0-FD13-A3E38969DEC0}"/>
              </a:ext>
            </a:extLst>
          </p:cNvPr>
          <p:cNvSpPr>
            <a:spLocks noGrp="1"/>
          </p:cNvSpPr>
          <p:nvPr>
            <p:ph idx="1"/>
          </p:nvPr>
        </p:nvSpPr>
        <p:spPr>
          <a:xfrm>
            <a:off x="6121903" y="5206917"/>
            <a:ext cx="4371926" cy="1002082"/>
          </a:xfrm>
        </p:spPr>
        <p:txBody>
          <a:bodyPr>
            <a:normAutofit/>
          </a:bodyPr>
          <a:lstStyle/>
          <a:p>
            <a:pPr marL="0" indent="0">
              <a:buNone/>
            </a:pPr>
            <a:r>
              <a:rPr lang="en-US" sz="1600" b="1" i="0" dirty="0">
                <a:effectLst/>
              </a:rPr>
              <a:t>Main </a:t>
            </a:r>
            <a:br>
              <a:rPr lang="bg-BG" sz="1600" b="0" i="0" dirty="0">
                <a:effectLst/>
              </a:rPr>
            </a:br>
            <a:br>
              <a:rPr lang="bg-BG" sz="1600" b="0" i="0" dirty="0">
                <a:effectLst/>
              </a:rPr>
            </a:br>
            <a:r>
              <a:rPr lang="bg-BG" sz="1400" dirty="0"/>
              <a:t>Навързване на логиката</a:t>
            </a:r>
            <a:endParaRPr lang="bg" sz="1400" b="0" i="0" dirty="0">
              <a:effectLst/>
            </a:endParaRPr>
          </a:p>
        </p:txBody>
      </p:sp>
      <p:pic>
        <p:nvPicPr>
          <p:cNvPr id="5" name="Picture 4">
            <a:extLst>
              <a:ext uri="{FF2B5EF4-FFF2-40B4-BE49-F238E27FC236}">
                <a16:creationId xmlns:a16="http://schemas.microsoft.com/office/drawing/2014/main" id="{03918613-A4A3-EF64-C4A9-EC8B9EEB23A7}"/>
              </a:ext>
            </a:extLst>
          </p:cNvPr>
          <p:cNvPicPr>
            <a:picLocks noChangeAspect="1"/>
          </p:cNvPicPr>
          <p:nvPr/>
        </p:nvPicPr>
        <p:blipFill rotWithShape="1">
          <a:blip r:embed="rId2"/>
          <a:srcRect t="5138" b="5203"/>
          <a:stretch/>
        </p:blipFill>
        <p:spPr>
          <a:xfrm>
            <a:off x="6467135" y="379757"/>
            <a:ext cx="5373667" cy="4179927"/>
          </a:xfrm>
          <a:prstGeom prst="rect">
            <a:avLst/>
          </a:prstGeom>
        </p:spPr>
      </p:pic>
      <p:sp>
        <p:nvSpPr>
          <p:cNvPr id="8" name="Content Placeholder 2">
            <a:extLst>
              <a:ext uri="{FF2B5EF4-FFF2-40B4-BE49-F238E27FC236}">
                <a16:creationId xmlns:a16="http://schemas.microsoft.com/office/drawing/2014/main" id="{B7AA2AD6-3E3D-4C0C-E52A-0034E19A4F75}"/>
              </a:ext>
            </a:extLst>
          </p:cNvPr>
          <p:cNvSpPr txBox="1">
            <a:spLocks/>
          </p:cNvSpPr>
          <p:nvPr/>
        </p:nvSpPr>
        <p:spPr>
          <a:xfrm>
            <a:off x="344674" y="1238911"/>
            <a:ext cx="5617715" cy="11415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600" b="1" dirty="0"/>
              <a:t>View </a:t>
            </a:r>
            <a:br>
              <a:rPr lang="bg-BG" sz="1600" dirty="0"/>
            </a:br>
            <a:br>
              <a:rPr lang="bg-BG" sz="1400" dirty="0"/>
            </a:br>
            <a:r>
              <a:rPr lang="bg" sz="1400" dirty="0"/>
              <a:t>Изгледът (</a:t>
            </a:r>
            <a:r>
              <a:rPr lang="en-US" sz="1400" dirty="0"/>
              <a:t>View) </a:t>
            </a:r>
            <a:r>
              <a:rPr lang="bg" sz="1400" dirty="0"/>
              <a:t>представлява графичния интерфейс на потребителя</a:t>
            </a:r>
            <a:endParaRPr lang="en-US" sz="1400" dirty="0"/>
          </a:p>
        </p:txBody>
      </p:sp>
      <p:pic>
        <p:nvPicPr>
          <p:cNvPr id="10" name="Picture 9">
            <a:extLst>
              <a:ext uri="{FF2B5EF4-FFF2-40B4-BE49-F238E27FC236}">
                <a16:creationId xmlns:a16="http://schemas.microsoft.com/office/drawing/2014/main" id="{E1FA3ED7-CE8F-1702-0859-6BE27822E97E}"/>
              </a:ext>
            </a:extLst>
          </p:cNvPr>
          <p:cNvPicPr>
            <a:picLocks noChangeAspect="1"/>
          </p:cNvPicPr>
          <p:nvPr/>
        </p:nvPicPr>
        <p:blipFill>
          <a:blip r:embed="rId3"/>
          <a:stretch>
            <a:fillRect/>
          </a:stretch>
        </p:blipFill>
        <p:spPr>
          <a:xfrm>
            <a:off x="351198" y="3870542"/>
            <a:ext cx="5718901" cy="2672751"/>
          </a:xfrm>
          <a:prstGeom prst="rect">
            <a:avLst/>
          </a:prstGeom>
        </p:spPr>
      </p:pic>
    </p:spTree>
    <p:extLst>
      <p:ext uri="{BB962C8B-B14F-4D97-AF65-F5344CB8AC3E}">
        <p14:creationId xmlns:p14="http://schemas.microsoft.com/office/powerpoint/2010/main" val="4122287388"/>
      </p:ext>
    </p:extLst>
  </p:cSld>
  <p:clrMapOvr>
    <a:masterClrMapping/>
  </p:clrMapOvr>
</p:sld>
</file>

<file path=ppt/theme/theme1.xml><?xml version="1.0" encoding="utf-8"?>
<a:theme xmlns:a="http://schemas.openxmlformats.org/drawingml/2006/main" name="ArchiveVTI">
  <a:themeElements>
    <a:clrScheme name="AnalogousFromDarkSeedLeftStep">
      <a:dk1>
        <a:srgbClr val="000000"/>
      </a:dk1>
      <a:lt1>
        <a:srgbClr val="FFFFFF"/>
      </a:lt1>
      <a:dk2>
        <a:srgbClr val="1A212F"/>
      </a:dk2>
      <a:lt2>
        <a:srgbClr val="F0F3F1"/>
      </a:lt2>
      <a:accent1>
        <a:srgbClr val="E729A8"/>
      </a:accent1>
      <a:accent2>
        <a:srgbClr val="C517D5"/>
      </a:accent2>
      <a:accent3>
        <a:srgbClr val="8829E7"/>
      </a:accent3>
      <a:accent4>
        <a:srgbClr val="3E30D9"/>
      </a:accent4>
      <a:accent5>
        <a:srgbClr val="2969E7"/>
      </a:accent5>
      <a:accent6>
        <a:srgbClr val="17A6D5"/>
      </a:accent6>
      <a:hlink>
        <a:srgbClr val="3F55BF"/>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537</TotalTime>
  <Words>2314</Words>
  <Application>Microsoft Macintosh PowerPoint</Application>
  <PresentationFormat>Widescreen</PresentationFormat>
  <Paragraphs>88</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Century Gothic</vt:lpstr>
      <vt:lpstr>ArchiveVTI</vt:lpstr>
      <vt:lpstr>Теория</vt:lpstr>
      <vt:lpstr>Namespaces</vt:lpstr>
      <vt:lpstr>PowerPoint Presentation</vt:lpstr>
      <vt:lpstr>Enum</vt:lpstr>
      <vt:lpstr>PowerPoint Presentation</vt:lpstr>
      <vt:lpstr>MVVM</vt:lpstr>
      <vt:lpstr>MVVM – графично представяне</vt:lpstr>
      <vt:lpstr>PowerPoint Presentation</vt:lpstr>
      <vt:lpstr>PowerPoint Presentation</vt:lpstr>
      <vt:lpstr>Поле</vt:lpstr>
      <vt:lpstr>Конструктор</vt:lpstr>
      <vt:lpstr>Статичен клас</vt:lpstr>
      <vt:lpstr>Exceptions</vt:lpstr>
      <vt:lpstr>DELEGATES</vt:lpstr>
      <vt:lpstr>Указател към повече от един метода</vt:lpstr>
      <vt:lpstr>Как да инстанцираме</vt:lpstr>
      <vt:lpstr>EVENTS</vt:lpstr>
      <vt:lpstr>Loggers</vt:lpstr>
      <vt:lpstr>Interfaces</vt:lpstr>
      <vt:lpstr>Concurrentdictionary</vt:lpstr>
      <vt:lpstr>Lists</vt:lpstr>
      <vt:lpstr>видове листове</vt:lpstr>
      <vt:lpstr>Collections</vt:lpstr>
      <vt:lpstr>Примерни колекции</vt:lpstr>
      <vt:lpstr>Linq</vt:lpstr>
      <vt:lpstr>Lambda</vt:lpstr>
      <vt:lpstr>Extension Methods</vt:lpstr>
      <vt:lpstr>Пример</vt:lpstr>
      <vt:lpstr>АТРИБУТИ</vt:lpstr>
      <vt:lpstr>Деклариране на атрибут</vt:lpstr>
      <vt:lpstr>Using</vt:lpstr>
      <vt:lpstr>WPF</vt:lpstr>
      <vt:lpstr>Binding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Упражнение #1</dc:title>
  <dc:creator>Ivo Gergov</dc:creator>
  <cp:lastModifiedBy>Ivo Gergov</cp:lastModifiedBy>
  <cp:revision>20</cp:revision>
  <dcterms:created xsi:type="dcterms:W3CDTF">2023-03-16T13:23:28Z</dcterms:created>
  <dcterms:modified xsi:type="dcterms:W3CDTF">2023-03-21T21:22:11Z</dcterms:modified>
</cp:coreProperties>
</file>